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4"/>
  </p:sldMasterIdLst>
  <p:notesMasterIdLst>
    <p:notesMasterId r:id="rId17"/>
  </p:notesMasterIdLst>
  <p:handoutMasterIdLst>
    <p:handoutMasterId r:id="rId18"/>
  </p:handoutMasterIdLst>
  <p:sldIdLst>
    <p:sldId id="259" r:id="rId5"/>
    <p:sldId id="400" r:id="rId6"/>
    <p:sldId id="413" r:id="rId7"/>
    <p:sldId id="320" r:id="rId8"/>
    <p:sldId id="324" r:id="rId9"/>
    <p:sldId id="404" r:id="rId10"/>
    <p:sldId id="414" r:id="rId11"/>
    <p:sldId id="312" r:id="rId12"/>
    <p:sldId id="415" r:id="rId13"/>
    <p:sldId id="412" r:id="rId14"/>
    <p:sldId id="416" r:id="rId15"/>
    <p:sldId id="393" r:id="rId16"/>
  </p:sldIdLst>
  <p:sldSz cx="9144000" cy="6858000" type="screen4x3"/>
  <p:notesSz cx="68072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211973"/>
    <a:srgbClr val="1A2792"/>
    <a:srgbClr val="266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62" autoAdjust="0"/>
  </p:normalViewPr>
  <p:slideViewPr>
    <p:cSldViewPr snapToGrid="0">
      <p:cViewPr varScale="1">
        <p:scale>
          <a:sx n="69" d="100"/>
          <a:sy n="69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F598E3-3007-4588-A940-C9FB3C81C88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EC007CF-8201-444D-BCED-966B158D2F96}">
      <dgm:prSet phldrT="[Text]"/>
      <dgm:spPr/>
      <dgm:t>
        <a:bodyPr/>
        <a:lstStyle/>
        <a:p>
          <a:r>
            <a:rPr lang="en-GB" dirty="0"/>
            <a:t>Background</a:t>
          </a:r>
        </a:p>
      </dgm:t>
    </dgm:pt>
    <dgm:pt modelId="{3E47CD26-44B0-4DFB-9D0B-E1506314A5D1}" type="parTrans" cxnId="{7D4A0643-47D2-4390-B6B0-FBF6B10DE48D}">
      <dgm:prSet/>
      <dgm:spPr/>
      <dgm:t>
        <a:bodyPr/>
        <a:lstStyle/>
        <a:p>
          <a:endParaRPr lang="en-GB"/>
        </a:p>
      </dgm:t>
    </dgm:pt>
    <dgm:pt modelId="{D57FA6CE-18DB-4471-8566-A6F9E471CCA0}" type="sibTrans" cxnId="{7D4A0643-47D2-4390-B6B0-FBF6B10DE48D}">
      <dgm:prSet/>
      <dgm:spPr/>
      <dgm:t>
        <a:bodyPr/>
        <a:lstStyle/>
        <a:p>
          <a:endParaRPr lang="en-GB"/>
        </a:p>
      </dgm:t>
    </dgm:pt>
    <dgm:pt modelId="{81C136D4-B72D-4CB9-8911-DBE4EEF76746}">
      <dgm:prSet phldrT="[Text]"/>
      <dgm:spPr/>
      <dgm:t>
        <a:bodyPr/>
        <a:lstStyle/>
        <a:p>
          <a:r>
            <a:rPr lang="en-GB" dirty="0"/>
            <a:t>What is NEED?</a:t>
          </a:r>
        </a:p>
      </dgm:t>
    </dgm:pt>
    <dgm:pt modelId="{516CEE18-5FB7-4CC8-A69F-3DF69A42A39E}" type="parTrans" cxnId="{3B45358A-3C09-4BEC-AEA5-53950BCBF9CD}">
      <dgm:prSet/>
      <dgm:spPr/>
      <dgm:t>
        <a:bodyPr/>
        <a:lstStyle/>
        <a:p>
          <a:endParaRPr lang="en-GB"/>
        </a:p>
      </dgm:t>
    </dgm:pt>
    <dgm:pt modelId="{8CFC3DF0-27CF-45AF-BEB2-63218470BBB8}" type="sibTrans" cxnId="{3B45358A-3C09-4BEC-AEA5-53950BCBF9CD}">
      <dgm:prSet/>
      <dgm:spPr/>
      <dgm:t>
        <a:bodyPr/>
        <a:lstStyle/>
        <a:p>
          <a:endParaRPr lang="en-GB"/>
        </a:p>
      </dgm:t>
    </dgm:pt>
    <dgm:pt modelId="{3421B0B6-EC2C-4DA2-8AFA-B73165094062}">
      <dgm:prSet phldrT="[Text]"/>
      <dgm:spPr/>
      <dgm:t>
        <a:bodyPr/>
        <a:lstStyle/>
        <a:p>
          <a:r>
            <a:rPr lang="en-GB" dirty="0"/>
            <a:t>Developments</a:t>
          </a:r>
        </a:p>
      </dgm:t>
    </dgm:pt>
    <dgm:pt modelId="{61C7E37E-97DA-4782-A168-D25F0C886044}" type="parTrans" cxnId="{36019F56-EE03-4321-88CF-36FD22D4D7F0}">
      <dgm:prSet/>
      <dgm:spPr/>
      <dgm:t>
        <a:bodyPr/>
        <a:lstStyle/>
        <a:p>
          <a:endParaRPr lang="en-GB"/>
        </a:p>
      </dgm:t>
    </dgm:pt>
    <dgm:pt modelId="{ADEE0F4E-56D4-4658-B9D2-8B1972B9AF4E}" type="sibTrans" cxnId="{36019F56-EE03-4321-88CF-36FD22D4D7F0}">
      <dgm:prSet/>
      <dgm:spPr/>
      <dgm:t>
        <a:bodyPr/>
        <a:lstStyle/>
        <a:p>
          <a:endParaRPr lang="en-GB"/>
        </a:p>
      </dgm:t>
    </dgm:pt>
    <dgm:pt modelId="{03E750BF-8B68-4DA7-919E-A77ACDF915AC}">
      <dgm:prSet phldrT="[Text]"/>
      <dgm:spPr/>
      <dgm:t>
        <a:bodyPr/>
        <a:lstStyle/>
        <a:p>
          <a:r>
            <a:rPr lang="en-GB" dirty="0"/>
            <a:t>Challenges</a:t>
          </a:r>
        </a:p>
      </dgm:t>
    </dgm:pt>
    <dgm:pt modelId="{B7CF8584-00A4-45AA-AE7B-C9751CE82243}" type="parTrans" cxnId="{BA1AD08D-4C8A-4CC6-B535-1D1BA4B31283}">
      <dgm:prSet/>
      <dgm:spPr/>
      <dgm:t>
        <a:bodyPr/>
        <a:lstStyle/>
        <a:p>
          <a:endParaRPr lang="en-GB"/>
        </a:p>
      </dgm:t>
    </dgm:pt>
    <dgm:pt modelId="{1D4CBFD8-DED9-4C62-BD39-7F4777606ED4}" type="sibTrans" cxnId="{BA1AD08D-4C8A-4CC6-B535-1D1BA4B31283}">
      <dgm:prSet/>
      <dgm:spPr/>
      <dgm:t>
        <a:bodyPr/>
        <a:lstStyle/>
        <a:p>
          <a:endParaRPr lang="en-GB"/>
        </a:p>
      </dgm:t>
    </dgm:pt>
    <dgm:pt modelId="{AF79E5CF-1586-401E-9A8F-36BDFE367E82}">
      <dgm:prSet phldrT="[Text]"/>
      <dgm:spPr/>
      <dgm:t>
        <a:bodyPr/>
        <a:lstStyle/>
        <a:p>
          <a:r>
            <a:rPr lang="en-GB" dirty="0"/>
            <a:t>How NEED has been used</a:t>
          </a:r>
        </a:p>
      </dgm:t>
    </dgm:pt>
    <dgm:pt modelId="{30F60BA2-57BF-4DD7-9605-645C14C17CC4}" type="parTrans" cxnId="{F33CF088-82D0-4662-A2DA-5DDD58D92C71}">
      <dgm:prSet/>
      <dgm:spPr/>
      <dgm:t>
        <a:bodyPr/>
        <a:lstStyle/>
        <a:p>
          <a:endParaRPr lang="en-GB"/>
        </a:p>
      </dgm:t>
    </dgm:pt>
    <dgm:pt modelId="{54496CE0-F159-46A0-A147-367284046E1F}" type="sibTrans" cxnId="{F33CF088-82D0-4662-A2DA-5DDD58D92C71}">
      <dgm:prSet/>
      <dgm:spPr/>
      <dgm:t>
        <a:bodyPr/>
        <a:lstStyle/>
        <a:p>
          <a:endParaRPr lang="en-GB"/>
        </a:p>
      </dgm:t>
    </dgm:pt>
    <dgm:pt modelId="{3043D1E4-5A89-49AF-A93C-A9017D4EC43F}">
      <dgm:prSet phldrT="[Text]"/>
      <dgm:spPr/>
      <dgm:t>
        <a:bodyPr/>
        <a:lstStyle/>
        <a:p>
          <a:r>
            <a:rPr lang="en-GB" dirty="0"/>
            <a:t>Lessons learnt</a:t>
          </a:r>
        </a:p>
      </dgm:t>
    </dgm:pt>
    <dgm:pt modelId="{0780DA0D-7676-46B2-8439-4AB9D434D2DC}" type="parTrans" cxnId="{703CC5ED-7336-46AB-8126-0E80F8B1DEB7}">
      <dgm:prSet/>
      <dgm:spPr/>
      <dgm:t>
        <a:bodyPr/>
        <a:lstStyle/>
        <a:p>
          <a:endParaRPr lang="en-GB"/>
        </a:p>
      </dgm:t>
    </dgm:pt>
    <dgm:pt modelId="{DE683CEB-22DA-4F9F-BDB8-E1FCCBDC4E24}" type="sibTrans" cxnId="{703CC5ED-7336-46AB-8126-0E80F8B1DEB7}">
      <dgm:prSet/>
      <dgm:spPr/>
      <dgm:t>
        <a:bodyPr/>
        <a:lstStyle/>
        <a:p>
          <a:endParaRPr lang="en-GB"/>
        </a:p>
      </dgm:t>
    </dgm:pt>
    <dgm:pt modelId="{4B0F0253-FD7D-411D-801F-4709DDA283D0}" type="pres">
      <dgm:prSet presAssocID="{63F598E3-3007-4588-A940-C9FB3C81C883}" presName="Name0" presStyleCnt="0">
        <dgm:presLayoutVars>
          <dgm:chMax val="7"/>
          <dgm:chPref val="7"/>
          <dgm:dir/>
        </dgm:presLayoutVars>
      </dgm:prSet>
      <dgm:spPr/>
    </dgm:pt>
    <dgm:pt modelId="{53AA8AC0-DA4D-4B76-BC5A-C83BA289A123}" type="pres">
      <dgm:prSet presAssocID="{63F598E3-3007-4588-A940-C9FB3C81C883}" presName="Name1" presStyleCnt="0"/>
      <dgm:spPr/>
    </dgm:pt>
    <dgm:pt modelId="{04B0752B-B3E4-4418-95A7-DEB9808A8D8B}" type="pres">
      <dgm:prSet presAssocID="{63F598E3-3007-4588-A940-C9FB3C81C883}" presName="cycle" presStyleCnt="0"/>
      <dgm:spPr/>
    </dgm:pt>
    <dgm:pt modelId="{F1162CBC-0A44-41AE-978B-3286014CA769}" type="pres">
      <dgm:prSet presAssocID="{63F598E3-3007-4588-A940-C9FB3C81C883}" presName="srcNode" presStyleLbl="node1" presStyleIdx="0" presStyleCnt="6"/>
      <dgm:spPr/>
    </dgm:pt>
    <dgm:pt modelId="{B2714CAD-709F-47E9-8547-EE5FFD7494DC}" type="pres">
      <dgm:prSet presAssocID="{63F598E3-3007-4588-A940-C9FB3C81C883}" presName="conn" presStyleLbl="parChTrans1D2" presStyleIdx="0" presStyleCnt="1"/>
      <dgm:spPr/>
    </dgm:pt>
    <dgm:pt modelId="{D5CC65C6-D101-498C-8667-9191A2A9E634}" type="pres">
      <dgm:prSet presAssocID="{63F598E3-3007-4588-A940-C9FB3C81C883}" presName="extraNode" presStyleLbl="node1" presStyleIdx="0" presStyleCnt="6"/>
      <dgm:spPr/>
    </dgm:pt>
    <dgm:pt modelId="{EB459C48-93A1-43DB-8F2A-121E363FE28B}" type="pres">
      <dgm:prSet presAssocID="{63F598E3-3007-4588-A940-C9FB3C81C883}" presName="dstNode" presStyleLbl="node1" presStyleIdx="0" presStyleCnt="6"/>
      <dgm:spPr/>
    </dgm:pt>
    <dgm:pt modelId="{61703739-E155-4715-8A73-5FB51E744101}" type="pres">
      <dgm:prSet presAssocID="{DEC007CF-8201-444D-BCED-966B158D2F96}" presName="text_1" presStyleLbl="node1" presStyleIdx="0" presStyleCnt="6">
        <dgm:presLayoutVars>
          <dgm:bulletEnabled val="1"/>
        </dgm:presLayoutVars>
      </dgm:prSet>
      <dgm:spPr/>
    </dgm:pt>
    <dgm:pt modelId="{B62C4495-DB13-4836-B26F-25C013E73348}" type="pres">
      <dgm:prSet presAssocID="{DEC007CF-8201-444D-BCED-966B158D2F96}" presName="accent_1" presStyleCnt="0"/>
      <dgm:spPr/>
    </dgm:pt>
    <dgm:pt modelId="{B1E953C0-67F3-48E1-B0BD-892111846F80}" type="pres">
      <dgm:prSet presAssocID="{DEC007CF-8201-444D-BCED-966B158D2F96}" presName="accentRepeatNode" presStyleLbl="solidFgAcc1" presStyleIdx="0" presStyleCnt="6"/>
      <dgm:spPr/>
    </dgm:pt>
    <dgm:pt modelId="{72C3E470-EF82-4358-BE59-9ADC18F6EE5D}" type="pres">
      <dgm:prSet presAssocID="{81C136D4-B72D-4CB9-8911-DBE4EEF76746}" presName="text_2" presStyleLbl="node1" presStyleIdx="1" presStyleCnt="6">
        <dgm:presLayoutVars>
          <dgm:bulletEnabled val="1"/>
        </dgm:presLayoutVars>
      </dgm:prSet>
      <dgm:spPr/>
    </dgm:pt>
    <dgm:pt modelId="{C2CD72B6-663A-4054-885D-12D7CC30061F}" type="pres">
      <dgm:prSet presAssocID="{81C136D4-B72D-4CB9-8911-DBE4EEF76746}" presName="accent_2" presStyleCnt="0"/>
      <dgm:spPr/>
    </dgm:pt>
    <dgm:pt modelId="{0583C323-7DE7-489D-AC13-1D054AB2F736}" type="pres">
      <dgm:prSet presAssocID="{81C136D4-B72D-4CB9-8911-DBE4EEF76746}" presName="accentRepeatNode" presStyleLbl="solidFgAcc1" presStyleIdx="1" presStyleCnt="6"/>
      <dgm:spPr/>
    </dgm:pt>
    <dgm:pt modelId="{CCFB361A-E140-4C9F-8C9A-825F01DB634D}" type="pres">
      <dgm:prSet presAssocID="{AF79E5CF-1586-401E-9A8F-36BDFE367E82}" presName="text_3" presStyleLbl="node1" presStyleIdx="2" presStyleCnt="6">
        <dgm:presLayoutVars>
          <dgm:bulletEnabled val="1"/>
        </dgm:presLayoutVars>
      </dgm:prSet>
      <dgm:spPr/>
    </dgm:pt>
    <dgm:pt modelId="{18965B2A-EAFA-4FEE-8050-28FAE92F0481}" type="pres">
      <dgm:prSet presAssocID="{AF79E5CF-1586-401E-9A8F-36BDFE367E82}" presName="accent_3" presStyleCnt="0"/>
      <dgm:spPr/>
    </dgm:pt>
    <dgm:pt modelId="{6252F5F8-AE9A-4D4C-ACB5-2AB74E187D8C}" type="pres">
      <dgm:prSet presAssocID="{AF79E5CF-1586-401E-9A8F-36BDFE367E82}" presName="accentRepeatNode" presStyleLbl="solidFgAcc1" presStyleIdx="2" presStyleCnt="6"/>
      <dgm:spPr/>
    </dgm:pt>
    <dgm:pt modelId="{BC96BC40-2C48-49F7-9E77-07358CB4DFEE}" type="pres">
      <dgm:prSet presAssocID="{3421B0B6-EC2C-4DA2-8AFA-B73165094062}" presName="text_4" presStyleLbl="node1" presStyleIdx="3" presStyleCnt="6">
        <dgm:presLayoutVars>
          <dgm:bulletEnabled val="1"/>
        </dgm:presLayoutVars>
      </dgm:prSet>
      <dgm:spPr/>
    </dgm:pt>
    <dgm:pt modelId="{0978AD36-1AB6-41A1-971A-131A32712BE2}" type="pres">
      <dgm:prSet presAssocID="{3421B0B6-EC2C-4DA2-8AFA-B73165094062}" presName="accent_4" presStyleCnt="0"/>
      <dgm:spPr/>
    </dgm:pt>
    <dgm:pt modelId="{42EA936E-9096-4AFC-BA5D-3A8CB167C6EC}" type="pres">
      <dgm:prSet presAssocID="{3421B0B6-EC2C-4DA2-8AFA-B73165094062}" presName="accentRepeatNode" presStyleLbl="solidFgAcc1" presStyleIdx="3" presStyleCnt="6"/>
      <dgm:spPr/>
    </dgm:pt>
    <dgm:pt modelId="{27F7FBEC-D05F-486E-B18E-5E8659A84F87}" type="pres">
      <dgm:prSet presAssocID="{03E750BF-8B68-4DA7-919E-A77ACDF915AC}" presName="text_5" presStyleLbl="node1" presStyleIdx="4" presStyleCnt="6">
        <dgm:presLayoutVars>
          <dgm:bulletEnabled val="1"/>
        </dgm:presLayoutVars>
      </dgm:prSet>
      <dgm:spPr/>
    </dgm:pt>
    <dgm:pt modelId="{CE0B076D-15EC-4D58-9E8B-14BD163B1415}" type="pres">
      <dgm:prSet presAssocID="{03E750BF-8B68-4DA7-919E-A77ACDF915AC}" presName="accent_5" presStyleCnt="0"/>
      <dgm:spPr/>
    </dgm:pt>
    <dgm:pt modelId="{F7BD0B1D-6576-4D25-BA33-6F0472247013}" type="pres">
      <dgm:prSet presAssocID="{03E750BF-8B68-4DA7-919E-A77ACDF915AC}" presName="accentRepeatNode" presStyleLbl="solidFgAcc1" presStyleIdx="4" presStyleCnt="6"/>
      <dgm:spPr/>
    </dgm:pt>
    <dgm:pt modelId="{82CB42DE-4568-4CFE-B9FF-2EE38EB87DBF}" type="pres">
      <dgm:prSet presAssocID="{3043D1E4-5A89-49AF-A93C-A9017D4EC43F}" presName="text_6" presStyleLbl="node1" presStyleIdx="5" presStyleCnt="6">
        <dgm:presLayoutVars>
          <dgm:bulletEnabled val="1"/>
        </dgm:presLayoutVars>
      </dgm:prSet>
      <dgm:spPr/>
    </dgm:pt>
    <dgm:pt modelId="{D3773E4C-E5AA-4C99-B2BC-243B5A4E58A5}" type="pres">
      <dgm:prSet presAssocID="{3043D1E4-5A89-49AF-A93C-A9017D4EC43F}" presName="accent_6" presStyleCnt="0"/>
      <dgm:spPr/>
    </dgm:pt>
    <dgm:pt modelId="{926F35E6-2D3E-47B5-AD97-04E6EC7D10E8}" type="pres">
      <dgm:prSet presAssocID="{3043D1E4-5A89-49AF-A93C-A9017D4EC43F}" presName="accentRepeatNode" presStyleLbl="solidFgAcc1" presStyleIdx="5" presStyleCnt="6"/>
      <dgm:spPr/>
    </dgm:pt>
  </dgm:ptLst>
  <dgm:cxnLst>
    <dgm:cxn modelId="{A80E9F11-D481-4203-9340-887B9F007C71}" type="presOf" srcId="{3043D1E4-5A89-49AF-A93C-A9017D4EC43F}" destId="{82CB42DE-4568-4CFE-B9FF-2EE38EB87DBF}" srcOrd="0" destOrd="0" presId="urn:microsoft.com/office/officeart/2008/layout/VerticalCurvedList"/>
    <dgm:cxn modelId="{1CACF729-0F19-467B-BF9C-7B005896F475}" type="presOf" srcId="{AF79E5CF-1586-401E-9A8F-36BDFE367E82}" destId="{CCFB361A-E140-4C9F-8C9A-825F01DB634D}" srcOrd="0" destOrd="0" presId="urn:microsoft.com/office/officeart/2008/layout/VerticalCurvedList"/>
    <dgm:cxn modelId="{CB59A25F-589D-42F8-A424-08798EE2006E}" type="presOf" srcId="{81C136D4-B72D-4CB9-8911-DBE4EEF76746}" destId="{72C3E470-EF82-4358-BE59-9ADC18F6EE5D}" srcOrd="0" destOrd="0" presId="urn:microsoft.com/office/officeart/2008/layout/VerticalCurvedList"/>
    <dgm:cxn modelId="{7D4A0643-47D2-4390-B6B0-FBF6B10DE48D}" srcId="{63F598E3-3007-4588-A940-C9FB3C81C883}" destId="{DEC007CF-8201-444D-BCED-966B158D2F96}" srcOrd="0" destOrd="0" parTransId="{3E47CD26-44B0-4DFB-9D0B-E1506314A5D1}" sibTransId="{D57FA6CE-18DB-4471-8566-A6F9E471CCA0}"/>
    <dgm:cxn modelId="{36019F56-EE03-4321-88CF-36FD22D4D7F0}" srcId="{63F598E3-3007-4588-A940-C9FB3C81C883}" destId="{3421B0B6-EC2C-4DA2-8AFA-B73165094062}" srcOrd="3" destOrd="0" parTransId="{61C7E37E-97DA-4782-A168-D25F0C886044}" sibTransId="{ADEE0F4E-56D4-4658-B9D2-8B1972B9AF4E}"/>
    <dgm:cxn modelId="{DA037558-D836-4BE1-AD6E-5AAFF15CDB83}" type="presOf" srcId="{63F598E3-3007-4588-A940-C9FB3C81C883}" destId="{4B0F0253-FD7D-411D-801F-4709DDA283D0}" srcOrd="0" destOrd="0" presId="urn:microsoft.com/office/officeart/2008/layout/VerticalCurvedList"/>
    <dgm:cxn modelId="{6399CF5A-64CB-438D-B52E-DD59C28A398C}" type="presOf" srcId="{3421B0B6-EC2C-4DA2-8AFA-B73165094062}" destId="{BC96BC40-2C48-49F7-9E77-07358CB4DFEE}" srcOrd="0" destOrd="0" presId="urn:microsoft.com/office/officeart/2008/layout/VerticalCurvedList"/>
    <dgm:cxn modelId="{F33CF088-82D0-4662-A2DA-5DDD58D92C71}" srcId="{63F598E3-3007-4588-A940-C9FB3C81C883}" destId="{AF79E5CF-1586-401E-9A8F-36BDFE367E82}" srcOrd="2" destOrd="0" parTransId="{30F60BA2-57BF-4DD7-9605-645C14C17CC4}" sibTransId="{54496CE0-F159-46A0-A147-367284046E1F}"/>
    <dgm:cxn modelId="{15141E8A-AF43-4CA1-AC4C-3A64D597A339}" type="presOf" srcId="{03E750BF-8B68-4DA7-919E-A77ACDF915AC}" destId="{27F7FBEC-D05F-486E-B18E-5E8659A84F87}" srcOrd="0" destOrd="0" presId="urn:microsoft.com/office/officeart/2008/layout/VerticalCurvedList"/>
    <dgm:cxn modelId="{3B45358A-3C09-4BEC-AEA5-53950BCBF9CD}" srcId="{63F598E3-3007-4588-A940-C9FB3C81C883}" destId="{81C136D4-B72D-4CB9-8911-DBE4EEF76746}" srcOrd="1" destOrd="0" parTransId="{516CEE18-5FB7-4CC8-A69F-3DF69A42A39E}" sibTransId="{8CFC3DF0-27CF-45AF-BEB2-63218470BBB8}"/>
    <dgm:cxn modelId="{BA1AD08D-4C8A-4CC6-B535-1D1BA4B31283}" srcId="{63F598E3-3007-4588-A940-C9FB3C81C883}" destId="{03E750BF-8B68-4DA7-919E-A77ACDF915AC}" srcOrd="4" destOrd="0" parTransId="{B7CF8584-00A4-45AA-AE7B-C9751CE82243}" sibTransId="{1D4CBFD8-DED9-4C62-BD39-7F4777606ED4}"/>
    <dgm:cxn modelId="{EA2CA6BF-DE61-49D1-9F34-F405DF9F9BE0}" type="presOf" srcId="{D57FA6CE-18DB-4471-8566-A6F9E471CCA0}" destId="{B2714CAD-709F-47E9-8547-EE5FFD7494DC}" srcOrd="0" destOrd="0" presId="urn:microsoft.com/office/officeart/2008/layout/VerticalCurvedList"/>
    <dgm:cxn modelId="{842FC5D9-60C1-4026-A0FD-934F321A13B6}" type="presOf" srcId="{DEC007CF-8201-444D-BCED-966B158D2F96}" destId="{61703739-E155-4715-8A73-5FB51E744101}" srcOrd="0" destOrd="0" presId="urn:microsoft.com/office/officeart/2008/layout/VerticalCurvedList"/>
    <dgm:cxn modelId="{703CC5ED-7336-46AB-8126-0E80F8B1DEB7}" srcId="{63F598E3-3007-4588-A940-C9FB3C81C883}" destId="{3043D1E4-5A89-49AF-A93C-A9017D4EC43F}" srcOrd="5" destOrd="0" parTransId="{0780DA0D-7676-46B2-8439-4AB9D434D2DC}" sibTransId="{DE683CEB-22DA-4F9F-BDB8-E1FCCBDC4E24}"/>
    <dgm:cxn modelId="{AB824AC0-143D-4E2C-A9ED-75FE87ACB9F3}" type="presParOf" srcId="{4B0F0253-FD7D-411D-801F-4709DDA283D0}" destId="{53AA8AC0-DA4D-4B76-BC5A-C83BA289A123}" srcOrd="0" destOrd="0" presId="urn:microsoft.com/office/officeart/2008/layout/VerticalCurvedList"/>
    <dgm:cxn modelId="{A1FE2753-803E-449C-8F50-08C0C441F5EB}" type="presParOf" srcId="{53AA8AC0-DA4D-4B76-BC5A-C83BA289A123}" destId="{04B0752B-B3E4-4418-95A7-DEB9808A8D8B}" srcOrd="0" destOrd="0" presId="urn:microsoft.com/office/officeart/2008/layout/VerticalCurvedList"/>
    <dgm:cxn modelId="{3D38AA43-F92B-45F9-A543-17221A99E4FB}" type="presParOf" srcId="{04B0752B-B3E4-4418-95A7-DEB9808A8D8B}" destId="{F1162CBC-0A44-41AE-978B-3286014CA769}" srcOrd="0" destOrd="0" presId="urn:microsoft.com/office/officeart/2008/layout/VerticalCurvedList"/>
    <dgm:cxn modelId="{AB1E8E9A-F173-4171-BA71-03D5423D548A}" type="presParOf" srcId="{04B0752B-B3E4-4418-95A7-DEB9808A8D8B}" destId="{B2714CAD-709F-47E9-8547-EE5FFD7494DC}" srcOrd="1" destOrd="0" presId="urn:microsoft.com/office/officeart/2008/layout/VerticalCurvedList"/>
    <dgm:cxn modelId="{F312A6E6-9614-469D-A73E-34884A0C8EA3}" type="presParOf" srcId="{04B0752B-B3E4-4418-95A7-DEB9808A8D8B}" destId="{D5CC65C6-D101-498C-8667-9191A2A9E634}" srcOrd="2" destOrd="0" presId="urn:microsoft.com/office/officeart/2008/layout/VerticalCurvedList"/>
    <dgm:cxn modelId="{EBA17B72-E64E-4720-A424-E9D5ABA925F2}" type="presParOf" srcId="{04B0752B-B3E4-4418-95A7-DEB9808A8D8B}" destId="{EB459C48-93A1-43DB-8F2A-121E363FE28B}" srcOrd="3" destOrd="0" presId="urn:microsoft.com/office/officeart/2008/layout/VerticalCurvedList"/>
    <dgm:cxn modelId="{66F64625-8B1C-41CE-8A2C-275C466A9615}" type="presParOf" srcId="{53AA8AC0-DA4D-4B76-BC5A-C83BA289A123}" destId="{61703739-E155-4715-8A73-5FB51E744101}" srcOrd="1" destOrd="0" presId="urn:microsoft.com/office/officeart/2008/layout/VerticalCurvedList"/>
    <dgm:cxn modelId="{F631C70F-35E4-4917-9C02-8256917F175A}" type="presParOf" srcId="{53AA8AC0-DA4D-4B76-BC5A-C83BA289A123}" destId="{B62C4495-DB13-4836-B26F-25C013E73348}" srcOrd="2" destOrd="0" presId="urn:microsoft.com/office/officeart/2008/layout/VerticalCurvedList"/>
    <dgm:cxn modelId="{A299E67D-3D43-4642-9D6D-B164CFB43502}" type="presParOf" srcId="{B62C4495-DB13-4836-B26F-25C013E73348}" destId="{B1E953C0-67F3-48E1-B0BD-892111846F80}" srcOrd="0" destOrd="0" presId="urn:microsoft.com/office/officeart/2008/layout/VerticalCurvedList"/>
    <dgm:cxn modelId="{719A5EE8-604A-4668-8052-E88416C3FCB2}" type="presParOf" srcId="{53AA8AC0-DA4D-4B76-BC5A-C83BA289A123}" destId="{72C3E470-EF82-4358-BE59-9ADC18F6EE5D}" srcOrd="3" destOrd="0" presId="urn:microsoft.com/office/officeart/2008/layout/VerticalCurvedList"/>
    <dgm:cxn modelId="{0A96D93F-E6E9-44BF-8FB4-9FF04D3AF283}" type="presParOf" srcId="{53AA8AC0-DA4D-4B76-BC5A-C83BA289A123}" destId="{C2CD72B6-663A-4054-885D-12D7CC30061F}" srcOrd="4" destOrd="0" presId="urn:microsoft.com/office/officeart/2008/layout/VerticalCurvedList"/>
    <dgm:cxn modelId="{0E6F1C25-29EE-41B6-872A-73BEC448D4D9}" type="presParOf" srcId="{C2CD72B6-663A-4054-885D-12D7CC30061F}" destId="{0583C323-7DE7-489D-AC13-1D054AB2F736}" srcOrd="0" destOrd="0" presId="urn:microsoft.com/office/officeart/2008/layout/VerticalCurvedList"/>
    <dgm:cxn modelId="{94E251F2-C676-4444-90E7-7A58FEF030E5}" type="presParOf" srcId="{53AA8AC0-DA4D-4B76-BC5A-C83BA289A123}" destId="{CCFB361A-E140-4C9F-8C9A-825F01DB634D}" srcOrd="5" destOrd="0" presId="urn:microsoft.com/office/officeart/2008/layout/VerticalCurvedList"/>
    <dgm:cxn modelId="{ABC14D86-4BC0-4E1C-BDE3-9934D10197F3}" type="presParOf" srcId="{53AA8AC0-DA4D-4B76-BC5A-C83BA289A123}" destId="{18965B2A-EAFA-4FEE-8050-28FAE92F0481}" srcOrd="6" destOrd="0" presId="urn:microsoft.com/office/officeart/2008/layout/VerticalCurvedList"/>
    <dgm:cxn modelId="{E39E2C5C-410D-4F7D-B43B-7B6CF3E7D2AE}" type="presParOf" srcId="{18965B2A-EAFA-4FEE-8050-28FAE92F0481}" destId="{6252F5F8-AE9A-4D4C-ACB5-2AB74E187D8C}" srcOrd="0" destOrd="0" presId="urn:microsoft.com/office/officeart/2008/layout/VerticalCurvedList"/>
    <dgm:cxn modelId="{277004B8-5A53-454E-B641-2B6F18309992}" type="presParOf" srcId="{53AA8AC0-DA4D-4B76-BC5A-C83BA289A123}" destId="{BC96BC40-2C48-49F7-9E77-07358CB4DFEE}" srcOrd="7" destOrd="0" presId="urn:microsoft.com/office/officeart/2008/layout/VerticalCurvedList"/>
    <dgm:cxn modelId="{36BEEEE4-6E25-4F95-B4D5-2A595190C0EF}" type="presParOf" srcId="{53AA8AC0-DA4D-4B76-BC5A-C83BA289A123}" destId="{0978AD36-1AB6-41A1-971A-131A32712BE2}" srcOrd="8" destOrd="0" presId="urn:microsoft.com/office/officeart/2008/layout/VerticalCurvedList"/>
    <dgm:cxn modelId="{98D2B1F7-7789-4DB2-8309-A0CDABAD99DC}" type="presParOf" srcId="{0978AD36-1AB6-41A1-971A-131A32712BE2}" destId="{42EA936E-9096-4AFC-BA5D-3A8CB167C6EC}" srcOrd="0" destOrd="0" presId="urn:microsoft.com/office/officeart/2008/layout/VerticalCurvedList"/>
    <dgm:cxn modelId="{ED5D1069-4E00-4FBD-B7F1-6F82964CB3C7}" type="presParOf" srcId="{53AA8AC0-DA4D-4B76-BC5A-C83BA289A123}" destId="{27F7FBEC-D05F-486E-B18E-5E8659A84F87}" srcOrd="9" destOrd="0" presId="urn:microsoft.com/office/officeart/2008/layout/VerticalCurvedList"/>
    <dgm:cxn modelId="{951DD332-3F42-4045-8B0C-ABEFE6CCAEEF}" type="presParOf" srcId="{53AA8AC0-DA4D-4B76-BC5A-C83BA289A123}" destId="{CE0B076D-15EC-4D58-9E8B-14BD163B1415}" srcOrd="10" destOrd="0" presId="urn:microsoft.com/office/officeart/2008/layout/VerticalCurvedList"/>
    <dgm:cxn modelId="{45D68A6B-6D5F-41EB-9A5B-3488C3B86D45}" type="presParOf" srcId="{CE0B076D-15EC-4D58-9E8B-14BD163B1415}" destId="{F7BD0B1D-6576-4D25-BA33-6F0472247013}" srcOrd="0" destOrd="0" presId="urn:microsoft.com/office/officeart/2008/layout/VerticalCurvedList"/>
    <dgm:cxn modelId="{00CA0931-B0B2-466B-BDB5-364C240B2360}" type="presParOf" srcId="{53AA8AC0-DA4D-4B76-BC5A-C83BA289A123}" destId="{82CB42DE-4568-4CFE-B9FF-2EE38EB87DBF}" srcOrd="11" destOrd="0" presId="urn:microsoft.com/office/officeart/2008/layout/VerticalCurvedList"/>
    <dgm:cxn modelId="{9C6DA34D-B1B7-4E1C-BAF3-0453D4D2019C}" type="presParOf" srcId="{53AA8AC0-DA4D-4B76-BC5A-C83BA289A123}" destId="{D3773E4C-E5AA-4C99-B2BC-243B5A4E58A5}" srcOrd="12" destOrd="0" presId="urn:microsoft.com/office/officeart/2008/layout/VerticalCurvedList"/>
    <dgm:cxn modelId="{4BC008BC-A8C2-45E3-8229-07B131C5100C}" type="presParOf" srcId="{D3773E4C-E5AA-4C99-B2BC-243B5A4E58A5}" destId="{926F35E6-2D3E-47B5-AD97-04E6EC7D10E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F598E3-3007-4588-A940-C9FB3C81C88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EC007CF-8201-444D-BCED-966B158D2F96}">
      <dgm:prSet phldrT="[Text]"/>
      <dgm:spPr/>
      <dgm:t>
        <a:bodyPr/>
        <a:lstStyle/>
        <a:p>
          <a:r>
            <a:rPr lang="en-GB" dirty="0"/>
            <a:t>More on interaction of household policies</a:t>
          </a:r>
        </a:p>
      </dgm:t>
    </dgm:pt>
    <dgm:pt modelId="{3E47CD26-44B0-4DFB-9D0B-E1506314A5D1}" type="parTrans" cxnId="{7D4A0643-47D2-4390-B6B0-FBF6B10DE48D}">
      <dgm:prSet/>
      <dgm:spPr/>
      <dgm:t>
        <a:bodyPr/>
        <a:lstStyle/>
        <a:p>
          <a:endParaRPr lang="en-GB"/>
        </a:p>
      </dgm:t>
    </dgm:pt>
    <dgm:pt modelId="{D57FA6CE-18DB-4471-8566-A6F9E471CCA0}" type="sibTrans" cxnId="{7D4A0643-47D2-4390-B6B0-FBF6B10DE48D}">
      <dgm:prSet/>
      <dgm:spPr/>
      <dgm:t>
        <a:bodyPr/>
        <a:lstStyle/>
        <a:p>
          <a:endParaRPr lang="en-GB"/>
        </a:p>
      </dgm:t>
    </dgm:pt>
    <dgm:pt modelId="{81C136D4-B72D-4CB9-8911-DBE4EEF76746}">
      <dgm:prSet phldrT="[Text]"/>
      <dgm:spPr/>
      <dgm:t>
        <a:bodyPr/>
        <a:lstStyle/>
        <a:p>
          <a:r>
            <a:rPr lang="en-GB" dirty="0"/>
            <a:t>Inclusion of new data sources (e.g. FITs, Smart Meter flag)</a:t>
          </a:r>
        </a:p>
      </dgm:t>
    </dgm:pt>
    <dgm:pt modelId="{516CEE18-5FB7-4CC8-A69F-3DF69A42A39E}" type="parTrans" cxnId="{3B45358A-3C09-4BEC-AEA5-53950BCBF9CD}">
      <dgm:prSet/>
      <dgm:spPr/>
      <dgm:t>
        <a:bodyPr/>
        <a:lstStyle/>
        <a:p>
          <a:endParaRPr lang="en-GB"/>
        </a:p>
      </dgm:t>
    </dgm:pt>
    <dgm:pt modelId="{8CFC3DF0-27CF-45AF-BEB2-63218470BBB8}" type="sibTrans" cxnId="{3B45358A-3C09-4BEC-AEA5-53950BCBF9CD}">
      <dgm:prSet/>
      <dgm:spPr/>
      <dgm:t>
        <a:bodyPr/>
        <a:lstStyle/>
        <a:p>
          <a:endParaRPr lang="en-GB"/>
        </a:p>
      </dgm:t>
    </dgm:pt>
    <dgm:pt modelId="{3421B0B6-EC2C-4DA2-8AFA-B73165094062}">
      <dgm:prSet phldrT="[Text]"/>
      <dgm:spPr/>
      <dgm:t>
        <a:bodyPr/>
        <a:lstStyle/>
        <a:p>
          <a:r>
            <a:rPr lang="en-GB" dirty="0"/>
            <a:t>Coverage of Scotland</a:t>
          </a:r>
        </a:p>
      </dgm:t>
    </dgm:pt>
    <dgm:pt modelId="{61C7E37E-97DA-4782-A168-D25F0C886044}" type="parTrans" cxnId="{36019F56-EE03-4321-88CF-36FD22D4D7F0}">
      <dgm:prSet/>
      <dgm:spPr/>
      <dgm:t>
        <a:bodyPr/>
        <a:lstStyle/>
        <a:p>
          <a:endParaRPr lang="en-GB"/>
        </a:p>
      </dgm:t>
    </dgm:pt>
    <dgm:pt modelId="{ADEE0F4E-56D4-4658-B9D2-8B1972B9AF4E}" type="sibTrans" cxnId="{36019F56-EE03-4321-88CF-36FD22D4D7F0}">
      <dgm:prSet/>
      <dgm:spPr/>
      <dgm:t>
        <a:bodyPr/>
        <a:lstStyle/>
        <a:p>
          <a:endParaRPr lang="en-GB"/>
        </a:p>
      </dgm:t>
    </dgm:pt>
    <dgm:pt modelId="{03E750BF-8B68-4DA7-919E-A77ACDF915AC}">
      <dgm:prSet phldrT="[Text]"/>
      <dgm:spPr/>
      <dgm:t>
        <a:bodyPr/>
        <a:lstStyle/>
        <a:p>
          <a:r>
            <a:rPr lang="en-GB" dirty="0"/>
            <a:t>Development of non-domestic NEED</a:t>
          </a:r>
        </a:p>
      </dgm:t>
    </dgm:pt>
    <dgm:pt modelId="{B7CF8584-00A4-45AA-AE7B-C9751CE82243}" type="parTrans" cxnId="{BA1AD08D-4C8A-4CC6-B535-1D1BA4B31283}">
      <dgm:prSet/>
      <dgm:spPr/>
      <dgm:t>
        <a:bodyPr/>
        <a:lstStyle/>
        <a:p>
          <a:endParaRPr lang="en-GB"/>
        </a:p>
      </dgm:t>
    </dgm:pt>
    <dgm:pt modelId="{1D4CBFD8-DED9-4C62-BD39-7F4777606ED4}" type="sibTrans" cxnId="{BA1AD08D-4C8A-4CC6-B535-1D1BA4B31283}">
      <dgm:prSet/>
      <dgm:spPr/>
      <dgm:t>
        <a:bodyPr/>
        <a:lstStyle/>
        <a:p>
          <a:endParaRPr lang="en-GB"/>
        </a:p>
      </dgm:t>
    </dgm:pt>
    <dgm:pt modelId="{AF79E5CF-1586-401E-9A8F-36BDFE367E82}">
      <dgm:prSet phldrT="[Text]"/>
      <dgm:spPr/>
      <dgm:t>
        <a:bodyPr/>
        <a:lstStyle/>
        <a:p>
          <a:r>
            <a:rPr lang="en-GB" dirty="0"/>
            <a:t>Models of gas/electricity consumption </a:t>
          </a:r>
        </a:p>
      </dgm:t>
    </dgm:pt>
    <dgm:pt modelId="{30F60BA2-57BF-4DD7-9605-645C14C17CC4}" type="parTrans" cxnId="{F33CF088-82D0-4662-A2DA-5DDD58D92C71}">
      <dgm:prSet/>
      <dgm:spPr/>
      <dgm:t>
        <a:bodyPr/>
        <a:lstStyle/>
        <a:p>
          <a:endParaRPr lang="en-GB"/>
        </a:p>
      </dgm:t>
    </dgm:pt>
    <dgm:pt modelId="{54496CE0-F159-46A0-A147-367284046E1F}" type="sibTrans" cxnId="{F33CF088-82D0-4662-A2DA-5DDD58D92C71}">
      <dgm:prSet/>
      <dgm:spPr/>
      <dgm:t>
        <a:bodyPr/>
        <a:lstStyle/>
        <a:p>
          <a:endParaRPr lang="en-GB"/>
        </a:p>
      </dgm:t>
    </dgm:pt>
    <dgm:pt modelId="{3043D1E4-5A89-49AF-A93C-A9017D4EC43F}">
      <dgm:prSet phldrT="[Text]"/>
      <dgm:spPr/>
      <dgm:t>
        <a:bodyPr/>
        <a:lstStyle/>
        <a:p>
          <a:r>
            <a:rPr lang="en-GB" dirty="0"/>
            <a:t>Enable wider access to more detailed data in a restricted environment</a:t>
          </a:r>
        </a:p>
      </dgm:t>
    </dgm:pt>
    <dgm:pt modelId="{0780DA0D-7676-46B2-8439-4AB9D434D2DC}" type="parTrans" cxnId="{703CC5ED-7336-46AB-8126-0E80F8B1DEB7}">
      <dgm:prSet/>
      <dgm:spPr/>
      <dgm:t>
        <a:bodyPr/>
        <a:lstStyle/>
        <a:p>
          <a:endParaRPr lang="en-GB"/>
        </a:p>
      </dgm:t>
    </dgm:pt>
    <dgm:pt modelId="{DE683CEB-22DA-4F9F-BDB8-E1FCCBDC4E24}" type="sibTrans" cxnId="{703CC5ED-7336-46AB-8126-0E80F8B1DEB7}">
      <dgm:prSet/>
      <dgm:spPr/>
      <dgm:t>
        <a:bodyPr/>
        <a:lstStyle/>
        <a:p>
          <a:endParaRPr lang="en-GB"/>
        </a:p>
      </dgm:t>
    </dgm:pt>
    <dgm:pt modelId="{F285418F-5140-449F-9107-323CD7FB968A}">
      <dgm:prSet phldrT="[Text]"/>
      <dgm:spPr/>
      <dgm:t>
        <a:bodyPr/>
        <a:lstStyle/>
        <a:p>
          <a:r>
            <a:rPr lang="en-GB" dirty="0"/>
            <a:t>Understanding uncertainty</a:t>
          </a:r>
        </a:p>
      </dgm:t>
    </dgm:pt>
    <dgm:pt modelId="{6022EC70-DED9-4609-94C4-9FE685E4F291}" type="parTrans" cxnId="{1F64D1A5-3B53-40A1-A9FB-D1F7DBE633BB}">
      <dgm:prSet/>
      <dgm:spPr/>
      <dgm:t>
        <a:bodyPr/>
        <a:lstStyle/>
        <a:p>
          <a:endParaRPr lang="en-GB"/>
        </a:p>
      </dgm:t>
    </dgm:pt>
    <dgm:pt modelId="{0C6EF455-8349-4841-A560-E9E8CBFB4783}" type="sibTrans" cxnId="{1F64D1A5-3B53-40A1-A9FB-D1F7DBE633BB}">
      <dgm:prSet/>
      <dgm:spPr/>
      <dgm:t>
        <a:bodyPr/>
        <a:lstStyle/>
        <a:p>
          <a:endParaRPr lang="en-GB"/>
        </a:p>
      </dgm:t>
    </dgm:pt>
    <dgm:pt modelId="{4B0F0253-FD7D-411D-801F-4709DDA283D0}" type="pres">
      <dgm:prSet presAssocID="{63F598E3-3007-4588-A940-C9FB3C81C883}" presName="Name0" presStyleCnt="0">
        <dgm:presLayoutVars>
          <dgm:chMax val="7"/>
          <dgm:chPref val="7"/>
          <dgm:dir/>
        </dgm:presLayoutVars>
      </dgm:prSet>
      <dgm:spPr/>
    </dgm:pt>
    <dgm:pt modelId="{53AA8AC0-DA4D-4B76-BC5A-C83BA289A123}" type="pres">
      <dgm:prSet presAssocID="{63F598E3-3007-4588-A940-C9FB3C81C883}" presName="Name1" presStyleCnt="0"/>
      <dgm:spPr/>
    </dgm:pt>
    <dgm:pt modelId="{04B0752B-B3E4-4418-95A7-DEB9808A8D8B}" type="pres">
      <dgm:prSet presAssocID="{63F598E3-3007-4588-A940-C9FB3C81C883}" presName="cycle" presStyleCnt="0"/>
      <dgm:spPr/>
    </dgm:pt>
    <dgm:pt modelId="{F1162CBC-0A44-41AE-978B-3286014CA769}" type="pres">
      <dgm:prSet presAssocID="{63F598E3-3007-4588-A940-C9FB3C81C883}" presName="srcNode" presStyleLbl="node1" presStyleIdx="0" presStyleCnt="7"/>
      <dgm:spPr/>
    </dgm:pt>
    <dgm:pt modelId="{B2714CAD-709F-47E9-8547-EE5FFD7494DC}" type="pres">
      <dgm:prSet presAssocID="{63F598E3-3007-4588-A940-C9FB3C81C883}" presName="conn" presStyleLbl="parChTrans1D2" presStyleIdx="0" presStyleCnt="1"/>
      <dgm:spPr/>
    </dgm:pt>
    <dgm:pt modelId="{D5CC65C6-D101-498C-8667-9191A2A9E634}" type="pres">
      <dgm:prSet presAssocID="{63F598E3-3007-4588-A940-C9FB3C81C883}" presName="extraNode" presStyleLbl="node1" presStyleIdx="0" presStyleCnt="7"/>
      <dgm:spPr/>
    </dgm:pt>
    <dgm:pt modelId="{EB459C48-93A1-43DB-8F2A-121E363FE28B}" type="pres">
      <dgm:prSet presAssocID="{63F598E3-3007-4588-A940-C9FB3C81C883}" presName="dstNode" presStyleLbl="node1" presStyleIdx="0" presStyleCnt="7"/>
      <dgm:spPr/>
    </dgm:pt>
    <dgm:pt modelId="{F661D88D-7C02-4103-A1D2-3A366C81B34E}" type="pres">
      <dgm:prSet presAssocID="{F285418F-5140-449F-9107-323CD7FB968A}" presName="text_1" presStyleLbl="node1" presStyleIdx="0" presStyleCnt="7">
        <dgm:presLayoutVars>
          <dgm:bulletEnabled val="1"/>
        </dgm:presLayoutVars>
      </dgm:prSet>
      <dgm:spPr/>
    </dgm:pt>
    <dgm:pt modelId="{F74D5194-F9A3-4A8D-8F76-352B6E9C08DE}" type="pres">
      <dgm:prSet presAssocID="{F285418F-5140-449F-9107-323CD7FB968A}" presName="accent_1" presStyleCnt="0"/>
      <dgm:spPr/>
    </dgm:pt>
    <dgm:pt modelId="{9F534121-48F7-4B6F-B171-07135DF8CA61}" type="pres">
      <dgm:prSet presAssocID="{F285418F-5140-449F-9107-323CD7FB968A}" presName="accentRepeatNode" presStyleLbl="solidFgAcc1" presStyleIdx="0" presStyleCnt="7"/>
      <dgm:spPr/>
    </dgm:pt>
    <dgm:pt modelId="{7D825668-B2CF-4E4C-A405-44235DA70C46}" type="pres">
      <dgm:prSet presAssocID="{DEC007CF-8201-444D-BCED-966B158D2F96}" presName="text_2" presStyleLbl="node1" presStyleIdx="1" presStyleCnt="7">
        <dgm:presLayoutVars>
          <dgm:bulletEnabled val="1"/>
        </dgm:presLayoutVars>
      </dgm:prSet>
      <dgm:spPr/>
    </dgm:pt>
    <dgm:pt modelId="{F7786E7B-B91F-4767-8F80-69BCC6323619}" type="pres">
      <dgm:prSet presAssocID="{DEC007CF-8201-444D-BCED-966B158D2F96}" presName="accent_2" presStyleCnt="0"/>
      <dgm:spPr/>
    </dgm:pt>
    <dgm:pt modelId="{B1E953C0-67F3-48E1-B0BD-892111846F80}" type="pres">
      <dgm:prSet presAssocID="{DEC007CF-8201-444D-BCED-966B158D2F96}" presName="accentRepeatNode" presStyleLbl="solidFgAcc1" presStyleIdx="1" presStyleCnt="7"/>
      <dgm:spPr/>
    </dgm:pt>
    <dgm:pt modelId="{2DA548E0-2546-4E53-8B22-50833D427971}" type="pres">
      <dgm:prSet presAssocID="{81C136D4-B72D-4CB9-8911-DBE4EEF76746}" presName="text_3" presStyleLbl="node1" presStyleIdx="2" presStyleCnt="7">
        <dgm:presLayoutVars>
          <dgm:bulletEnabled val="1"/>
        </dgm:presLayoutVars>
      </dgm:prSet>
      <dgm:spPr/>
    </dgm:pt>
    <dgm:pt modelId="{2DE8DF42-D249-43CC-A711-BA864E661CA0}" type="pres">
      <dgm:prSet presAssocID="{81C136D4-B72D-4CB9-8911-DBE4EEF76746}" presName="accent_3" presStyleCnt="0"/>
      <dgm:spPr/>
    </dgm:pt>
    <dgm:pt modelId="{0583C323-7DE7-489D-AC13-1D054AB2F736}" type="pres">
      <dgm:prSet presAssocID="{81C136D4-B72D-4CB9-8911-DBE4EEF76746}" presName="accentRepeatNode" presStyleLbl="solidFgAcc1" presStyleIdx="2" presStyleCnt="7"/>
      <dgm:spPr/>
    </dgm:pt>
    <dgm:pt modelId="{848BF3A6-305B-4A0C-BBA9-E3F6BC024A4A}" type="pres">
      <dgm:prSet presAssocID="{AF79E5CF-1586-401E-9A8F-36BDFE367E82}" presName="text_4" presStyleLbl="node1" presStyleIdx="3" presStyleCnt="7">
        <dgm:presLayoutVars>
          <dgm:bulletEnabled val="1"/>
        </dgm:presLayoutVars>
      </dgm:prSet>
      <dgm:spPr/>
    </dgm:pt>
    <dgm:pt modelId="{7383711C-1A79-48C7-8438-771FC336110F}" type="pres">
      <dgm:prSet presAssocID="{AF79E5CF-1586-401E-9A8F-36BDFE367E82}" presName="accent_4" presStyleCnt="0"/>
      <dgm:spPr/>
    </dgm:pt>
    <dgm:pt modelId="{6252F5F8-AE9A-4D4C-ACB5-2AB74E187D8C}" type="pres">
      <dgm:prSet presAssocID="{AF79E5CF-1586-401E-9A8F-36BDFE367E82}" presName="accentRepeatNode" presStyleLbl="solidFgAcc1" presStyleIdx="3" presStyleCnt="7"/>
      <dgm:spPr/>
    </dgm:pt>
    <dgm:pt modelId="{A88833EB-2120-4FD7-87E8-93099C6FE5F2}" type="pres">
      <dgm:prSet presAssocID="{3421B0B6-EC2C-4DA2-8AFA-B73165094062}" presName="text_5" presStyleLbl="node1" presStyleIdx="4" presStyleCnt="7">
        <dgm:presLayoutVars>
          <dgm:bulletEnabled val="1"/>
        </dgm:presLayoutVars>
      </dgm:prSet>
      <dgm:spPr/>
    </dgm:pt>
    <dgm:pt modelId="{0A0DA4D6-5466-4629-B827-C75896960BA3}" type="pres">
      <dgm:prSet presAssocID="{3421B0B6-EC2C-4DA2-8AFA-B73165094062}" presName="accent_5" presStyleCnt="0"/>
      <dgm:spPr/>
    </dgm:pt>
    <dgm:pt modelId="{42EA936E-9096-4AFC-BA5D-3A8CB167C6EC}" type="pres">
      <dgm:prSet presAssocID="{3421B0B6-EC2C-4DA2-8AFA-B73165094062}" presName="accentRepeatNode" presStyleLbl="solidFgAcc1" presStyleIdx="4" presStyleCnt="7"/>
      <dgm:spPr/>
    </dgm:pt>
    <dgm:pt modelId="{B7052D8F-F3BC-4828-9602-13E30757DCCB}" type="pres">
      <dgm:prSet presAssocID="{03E750BF-8B68-4DA7-919E-A77ACDF915AC}" presName="text_6" presStyleLbl="node1" presStyleIdx="5" presStyleCnt="7">
        <dgm:presLayoutVars>
          <dgm:bulletEnabled val="1"/>
        </dgm:presLayoutVars>
      </dgm:prSet>
      <dgm:spPr/>
    </dgm:pt>
    <dgm:pt modelId="{97C0FD48-FE04-463D-98DF-55111DC2C19E}" type="pres">
      <dgm:prSet presAssocID="{03E750BF-8B68-4DA7-919E-A77ACDF915AC}" presName="accent_6" presStyleCnt="0"/>
      <dgm:spPr/>
    </dgm:pt>
    <dgm:pt modelId="{F7BD0B1D-6576-4D25-BA33-6F0472247013}" type="pres">
      <dgm:prSet presAssocID="{03E750BF-8B68-4DA7-919E-A77ACDF915AC}" presName="accentRepeatNode" presStyleLbl="solidFgAcc1" presStyleIdx="5" presStyleCnt="7"/>
      <dgm:spPr/>
    </dgm:pt>
    <dgm:pt modelId="{9E746FFA-0E7A-4F6F-87C9-79CC1EA12153}" type="pres">
      <dgm:prSet presAssocID="{3043D1E4-5A89-49AF-A93C-A9017D4EC43F}" presName="text_7" presStyleLbl="node1" presStyleIdx="6" presStyleCnt="7">
        <dgm:presLayoutVars>
          <dgm:bulletEnabled val="1"/>
        </dgm:presLayoutVars>
      </dgm:prSet>
      <dgm:spPr/>
    </dgm:pt>
    <dgm:pt modelId="{0B7742BE-0C01-4C6E-BE74-AF157BEC6337}" type="pres">
      <dgm:prSet presAssocID="{3043D1E4-5A89-49AF-A93C-A9017D4EC43F}" presName="accent_7" presStyleCnt="0"/>
      <dgm:spPr/>
    </dgm:pt>
    <dgm:pt modelId="{926F35E6-2D3E-47B5-AD97-04E6EC7D10E8}" type="pres">
      <dgm:prSet presAssocID="{3043D1E4-5A89-49AF-A93C-A9017D4EC43F}" presName="accentRepeatNode" presStyleLbl="solidFgAcc1" presStyleIdx="6" presStyleCnt="7"/>
      <dgm:spPr/>
    </dgm:pt>
  </dgm:ptLst>
  <dgm:cxnLst>
    <dgm:cxn modelId="{42A0A521-0092-4282-BCC3-5C1B9CB4EF44}" type="presOf" srcId="{F285418F-5140-449F-9107-323CD7FB968A}" destId="{F661D88D-7C02-4103-A1D2-3A366C81B34E}" srcOrd="0" destOrd="0" presId="urn:microsoft.com/office/officeart/2008/layout/VerticalCurvedList"/>
    <dgm:cxn modelId="{75100F32-CAB7-48DB-9D00-A645CC94F2E9}" type="presOf" srcId="{0C6EF455-8349-4841-A560-E9E8CBFB4783}" destId="{B2714CAD-709F-47E9-8547-EE5FFD7494DC}" srcOrd="0" destOrd="0" presId="urn:microsoft.com/office/officeart/2008/layout/VerticalCurvedList"/>
    <dgm:cxn modelId="{A709E532-DDD8-43F3-A604-01953B94FBB6}" type="presOf" srcId="{3421B0B6-EC2C-4DA2-8AFA-B73165094062}" destId="{A88833EB-2120-4FD7-87E8-93099C6FE5F2}" srcOrd="0" destOrd="0" presId="urn:microsoft.com/office/officeart/2008/layout/VerticalCurvedList"/>
    <dgm:cxn modelId="{E01C015D-FB9C-4F66-9F44-2F4E00241A1F}" type="presOf" srcId="{DEC007CF-8201-444D-BCED-966B158D2F96}" destId="{7D825668-B2CF-4E4C-A405-44235DA70C46}" srcOrd="0" destOrd="0" presId="urn:microsoft.com/office/officeart/2008/layout/VerticalCurvedList"/>
    <dgm:cxn modelId="{16CA395F-6FAF-40F4-BC9D-DB422C760A9F}" type="presOf" srcId="{3043D1E4-5A89-49AF-A93C-A9017D4EC43F}" destId="{9E746FFA-0E7A-4F6F-87C9-79CC1EA12153}" srcOrd="0" destOrd="0" presId="urn:microsoft.com/office/officeart/2008/layout/VerticalCurvedList"/>
    <dgm:cxn modelId="{7D4A0643-47D2-4390-B6B0-FBF6B10DE48D}" srcId="{63F598E3-3007-4588-A940-C9FB3C81C883}" destId="{DEC007CF-8201-444D-BCED-966B158D2F96}" srcOrd="1" destOrd="0" parTransId="{3E47CD26-44B0-4DFB-9D0B-E1506314A5D1}" sibTransId="{D57FA6CE-18DB-4471-8566-A6F9E471CCA0}"/>
    <dgm:cxn modelId="{36019F56-EE03-4321-88CF-36FD22D4D7F0}" srcId="{63F598E3-3007-4588-A940-C9FB3C81C883}" destId="{3421B0B6-EC2C-4DA2-8AFA-B73165094062}" srcOrd="4" destOrd="0" parTransId="{61C7E37E-97DA-4782-A168-D25F0C886044}" sibTransId="{ADEE0F4E-56D4-4658-B9D2-8B1972B9AF4E}"/>
    <dgm:cxn modelId="{F33CF088-82D0-4662-A2DA-5DDD58D92C71}" srcId="{63F598E3-3007-4588-A940-C9FB3C81C883}" destId="{AF79E5CF-1586-401E-9A8F-36BDFE367E82}" srcOrd="3" destOrd="0" parTransId="{30F60BA2-57BF-4DD7-9605-645C14C17CC4}" sibTransId="{54496CE0-F159-46A0-A147-367284046E1F}"/>
    <dgm:cxn modelId="{3B45358A-3C09-4BEC-AEA5-53950BCBF9CD}" srcId="{63F598E3-3007-4588-A940-C9FB3C81C883}" destId="{81C136D4-B72D-4CB9-8911-DBE4EEF76746}" srcOrd="2" destOrd="0" parTransId="{516CEE18-5FB7-4CC8-A69F-3DF69A42A39E}" sibTransId="{8CFC3DF0-27CF-45AF-BEB2-63218470BBB8}"/>
    <dgm:cxn modelId="{2F846D8A-A1EA-4E74-BB6D-D0124FB0D89E}" type="presOf" srcId="{63F598E3-3007-4588-A940-C9FB3C81C883}" destId="{4B0F0253-FD7D-411D-801F-4709DDA283D0}" srcOrd="0" destOrd="0" presId="urn:microsoft.com/office/officeart/2008/layout/VerticalCurvedList"/>
    <dgm:cxn modelId="{BA1AD08D-4C8A-4CC6-B535-1D1BA4B31283}" srcId="{63F598E3-3007-4588-A940-C9FB3C81C883}" destId="{03E750BF-8B68-4DA7-919E-A77ACDF915AC}" srcOrd="5" destOrd="0" parTransId="{B7CF8584-00A4-45AA-AE7B-C9751CE82243}" sibTransId="{1D4CBFD8-DED9-4C62-BD39-7F4777606ED4}"/>
    <dgm:cxn modelId="{1F64D1A5-3B53-40A1-A9FB-D1F7DBE633BB}" srcId="{63F598E3-3007-4588-A940-C9FB3C81C883}" destId="{F285418F-5140-449F-9107-323CD7FB968A}" srcOrd="0" destOrd="0" parTransId="{6022EC70-DED9-4609-94C4-9FE685E4F291}" sibTransId="{0C6EF455-8349-4841-A560-E9E8CBFB4783}"/>
    <dgm:cxn modelId="{2282FBDE-8150-49D6-B973-287F8224517A}" type="presOf" srcId="{03E750BF-8B68-4DA7-919E-A77ACDF915AC}" destId="{B7052D8F-F3BC-4828-9602-13E30757DCCB}" srcOrd="0" destOrd="0" presId="urn:microsoft.com/office/officeart/2008/layout/VerticalCurvedList"/>
    <dgm:cxn modelId="{703CC5ED-7336-46AB-8126-0E80F8B1DEB7}" srcId="{63F598E3-3007-4588-A940-C9FB3C81C883}" destId="{3043D1E4-5A89-49AF-A93C-A9017D4EC43F}" srcOrd="6" destOrd="0" parTransId="{0780DA0D-7676-46B2-8439-4AB9D434D2DC}" sibTransId="{DE683CEB-22DA-4F9F-BDB8-E1FCCBDC4E24}"/>
    <dgm:cxn modelId="{FEB886F5-69D8-4F87-B365-5674A7A8A295}" type="presOf" srcId="{AF79E5CF-1586-401E-9A8F-36BDFE367E82}" destId="{848BF3A6-305B-4A0C-BBA9-E3F6BC024A4A}" srcOrd="0" destOrd="0" presId="urn:microsoft.com/office/officeart/2008/layout/VerticalCurvedList"/>
    <dgm:cxn modelId="{11BCD4F8-217E-43EC-A168-F0E5C2A517E5}" type="presOf" srcId="{81C136D4-B72D-4CB9-8911-DBE4EEF76746}" destId="{2DA548E0-2546-4E53-8B22-50833D427971}" srcOrd="0" destOrd="0" presId="urn:microsoft.com/office/officeart/2008/layout/VerticalCurvedList"/>
    <dgm:cxn modelId="{447794C4-810A-4A34-8F0A-907B8E057BCC}" type="presParOf" srcId="{4B0F0253-FD7D-411D-801F-4709DDA283D0}" destId="{53AA8AC0-DA4D-4B76-BC5A-C83BA289A123}" srcOrd="0" destOrd="0" presId="urn:microsoft.com/office/officeart/2008/layout/VerticalCurvedList"/>
    <dgm:cxn modelId="{22C9568A-03D4-4A61-8D5F-4FB024D29ADC}" type="presParOf" srcId="{53AA8AC0-DA4D-4B76-BC5A-C83BA289A123}" destId="{04B0752B-B3E4-4418-95A7-DEB9808A8D8B}" srcOrd="0" destOrd="0" presId="urn:microsoft.com/office/officeart/2008/layout/VerticalCurvedList"/>
    <dgm:cxn modelId="{E1CFDD0E-0E12-4C27-9025-00F9D445ABD2}" type="presParOf" srcId="{04B0752B-B3E4-4418-95A7-DEB9808A8D8B}" destId="{F1162CBC-0A44-41AE-978B-3286014CA769}" srcOrd="0" destOrd="0" presId="urn:microsoft.com/office/officeart/2008/layout/VerticalCurvedList"/>
    <dgm:cxn modelId="{6D46FFB8-220B-484E-BDAB-4669491805B1}" type="presParOf" srcId="{04B0752B-B3E4-4418-95A7-DEB9808A8D8B}" destId="{B2714CAD-709F-47E9-8547-EE5FFD7494DC}" srcOrd="1" destOrd="0" presId="urn:microsoft.com/office/officeart/2008/layout/VerticalCurvedList"/>
    <dgm:cxn modelId="{20A4B5EE-F8BC-40D1-8ADF-37F66D7A5897}" type="presParOf" srcId="{04B0752B-B3E4-4418-95A7-DEB9808A8D8B}" destId="{D5CC65C6-D101-498C-8667-9191A2A9E634}" srcOrd="2" destOrd="0" presId="urn:microsoft.com/office/officeart/2008/layout/VerticalCurvedList"/>
    <dgm:cxn modelId="{354865C1-2FAE-429F-B822-118D352411B3}" type="presParOf" srcId="{04B0752B-B3E4-4418-95A7-DEB9808A8D8B}" destId="{EB459C48-93A1-43DB-8F2A-121E363FE28B}" srcOrd="3" destOrd="0" presId="urn:microsoft.com/office/officeart/2008/layout/VerticalCurvedList"/>
    <dgm:cxn modelId="{642893EC-DA64-4294-AC58-5652263128A8}" type="presParOf" srcId="{53AA8AC0-DA4D-4B76-BC5A-C83BA289A123}" destId="{F661D88D-7C02-4103-A1D2-3A366C81B34E}" srcOrd="1" destOrd="0" presId="urn:microsoft.com/office/officeart/2008/layout/VerticalCurvedList"/>
    <dgm:cxn modelId="{574E4753-0680-4F92-AE31-6E3D5E3FDDF4}" type="presParOf" srcId="{53AA8AC0-DA4D-4B76-BC5A-C83BA289A123}" destId="{F74D5194-F9A3-4A8D-8F76-352B6E9C08DE}" srcOrd="2" destOrd="0" presId="urn:microsoft.com/office/officeart/2008/layout/VerticalCurvedList"/>
    <dgm:cxn modelId="{D3A35CAD-15B2-4E29-98A6-FB41DBD6522C}" type="presParOf" srcId="{F74D5194-F9A3-4A8D-8F76-352B6E9C08DE}" destId="{9F534121-48F7-4B6F-B171-07135DF8CA61}" srcOrd="0" destOrd="0" presId="urn:microsoft.com/office/officeart/2008/layout/VerticalCurvedList"/>
    <dgm:cxn modelId="{BE9DEBC9-881E-4BF3-8A99-56C814DA4626}" type="presParOf" srcId="{53AA8AC0-DA4D-4B76-BC5A-C83BA289A123}" destId="{7D825668-B2CF-4E4C-A405-44235DA70C46}" srcOrd="3" destOrd="0" presId="urn:microsoft.com/office/officeart/2008/layout/VerticalCurvedList"/>
    <dgm:cxn modelId="{290BF274-AA98-4398-A038-226FFC1D320F}" type="presParOf" srcId="{53AA8AC0-DA4D-4B76-BC5A-C83BA289A123}" destId="{F7786E7B-B91F-4767-8F80-69BCC6323619}" srcOrd="4" destOrd="0" presId="urn:microsoft.com/office/officeart/2008/layout/VerticalCurvedList"/>
    <dgm:cxn modelId="{F44117EB-9F04-4DBC-BBA7-4EB56FD7AB68}" type="presParOf" srcId="{F7786E7B-B91F-4767-8F80-69BCC6323619}" destId="{B1E953C0-67F3-48E1-B0BD-892111846F80}" srcOrd="0" destOrd="0" presId="urn:microsoft.com/office/officeart/2008/layout/VerticalCurvedList"/>
    <dgm:cxn modelId="{7859E876-5908-4567-BCA1-819ACBAB0C6C}" type="presParOf" srcId="{53AA8AC0-DA4D-4B76-BC5A-C83BA289A123}" destId="{2DA548E0-2546-4E53-8B22-50833D427971}" srcOrd="5" destOrd="0" presId="urn:microsoft.com/office/officeart/2008/layout/VerticalCurvedList"/>
    <dgm:cxn modelId="{818E3072-92A5-4F29-B6D7-9C60A1833C2B}" type="presParOf" srcId="{53AA8AC0-DA4D-4B76-BC5A-C83BA289A123}" destId="{2DE8DF42-D249-43CC-A711-BA864E661CA0}" srcOrd="6" destOrd="0" presId="urn:microsoft.com/office/officeart/2008/layout/VerticalCurvedList"/>
    <dgm:cxn modelId="{BF4E340F-2B93-42C0-9C9E-585C8692615F}" type="presParOf" srcId="{2DE8DF42-D249-43CC-A711-BA864E661CA0}" destId="{0583C323-7DE7-489D-AC13-1D054AB2F736}" srcOrd="0" destOrd="0" presId="urn:microsoft.com/office/officeart/2008/layout/VerticalCurvedList"/>
    <dgm:cxn modelId="{36E2FA31-28F5-485A-94BF-598B6F991D4E}" type="presParOf" srcId="{53AA8AC0-DA4D-4B76-BC5A-C83BA289A123}" destId="{848BF3A6-305B-4A0C-BBA9-E3F6BC024A4A}" srcOrd="7" destOrd="0" presId="urn:microsoft.com/office/officeart/2008/layout/VerticalCurvedList"/>
    <dgm:cxn modelId="{C37610F5-5063-4DB0-80A3-21F03CBF61C0}" type="presParOf" srcId="{53AA8AC0-DA4D-4B76-BC5A-C83BA289A123}" destId="{7383711C-1A79-48C7-8438-771FC336110F}" srcOrd="8" destOrd="0" presId="urn:microsoft.com/office/officeart/2008/layout/VerticalCurvedList"/>
    <dgm:cxn modelId="{2EBA7ECF-4597-4F23-A241-A66E2313B030}" type="presParOf" srcId="{7383711C-1A79-48C7-8438-771FC336110F}" destId="{6252F5F8-AE9A-4D4C-ACB5-2AB74E187D8C}" srcOrd="0" destOrd="0" presId="urn:microsoft.com/office/officeart/2008/layout/VerticalCurvedList"/>
    <dgm:cxn modelId="{164C45D4-E454-4A3E-9B43-78DB2CCC0BAA}" type="presParOf" srcId="{53AA8AC0-DA4D-4B76-BC5A-C83BA289A123}" destId="{A88833EB-2120-4FD7-87E8-93099C6FE5F2}" srcOrd="9" destOrd="0" presId="urn:microsoft.com/office/officeart/2008/layout/VerticalCurvedList"/>
    <dgm:cxn modelId="{B1E661A4-CC02-49F7-9919-51E246FDF01B}" type="presParOf" srcId="{53AA8AC0-DA4D-4B76-BC5A-C83BA289A123}" destId="{0A0DA4D6-5466-4629-B827-C75896960BA3}" srcOrd="10" destOrd="0" presId="urn:microsoft.com/office/officeart/2008/layout/VerticalCurvedList"/>
    <dgm:cxn modelId="{42552F53-117C-49AC-A5F2-4FD12D4A1E28}" type="presParOf" srcId="{0A0DA4D6-5466-4629-B827-C75896960BA3}" destId="{42EA936E-9096-4AFC-BA5D-3A8CB167C6EC}" srcOrd="0" destOrd="0" presId="urn:microsoft.com/office/officeart/2008/layout/VerticalCurvedList"/>
    <dgm:cxn modelId="{2B976B96-74C9-474E-A37C-DC122B14012E}" type="presParOf" srcId="{53AA8AC0-DA4D-4B76-BC5A-C83BA289A123}" destId="{B7052D8F-F3BC-4828-9602-13E30757DCCB}" srcOrd="11" destOrd="0" presId="urn:microsoft.com/office/officeart/2008/layout/VerticalCurvedList"/>
    <dgm:cxn modelId="{7C3743BD-7581-40FE-8425-FE11317FECDB}" type="presParOf" srcId="{53AA8AC0-DA4D-4B76-BC5A-C83BA289A123}" destId="{97C0FD48-FE04-463D-98DF-55111DC2C19E}" srcOrd="12" destOrd="0" presId="urn:microsoft.com/office/officeart/2008/layout/VerticalCurvedList"/>
    <dgm:cxn modelId="{1A25455E-11EE-42BE-B6E6-7FC3FC0D58FD}" type="presParOf" srcId="{97C0FD48-FE04-463D-98DF-55111DC2C19E}" destId="{F7BD0B1D-6576-4D25-BA33-6F0472247013}" srcOrd="0" destOrd="0" presId="urn:microsoft.com/office/officeart/2008/layout/VerticalCurvedList"/>
    <dgm:cxn modelId="{0112FB3B-ABC2-4C74-A7B2-C8ACE19A5207}" type="presParOf" srcId="{53AA8AC0-DA4D-4B76-BC5A-C83BA289A123}" destId="{9E746FFA-0E7A-4F6F-87C9-79CC1EA12153}" srcOrd="13" destOrd="0" presId="urn:microsoft.com/office/officeart/2008/layout/VerticalCurvedList"/>
    <dgm:cxn modelId="{4EB62520-0600-4646-A823-4C7EE1862D24}" type="presParOf" srcId="{53AA8AC0-DA4D-4B76-BC5A-C83BA289A123}" destId="{0B7742BE-0C01-4C6E-BE74-AF157BEC6337}" srcOrd="14" destOrd="0" presId="urn:microsoft.com/office/officeart/2008/layout/VerticalCurvedList"/>
    <dgm:cxn modelId="{08AA8B37-210C-4DFD-ADD7-1D240E15F99F}" type="presParOf" srcId="{0B7742BE-0C01-4C6E-BE74-AF157BEC6337}" destId="{926F35E6-2D3E-47B5-AD97-04E6EC7D10E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6CDF80-2326-4548-B7AD-A4BF88B81E5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1C354B08-ABD0-4E0B-AC22-0087E088AA41}">
      <dgm:prSet phldrT="[Text]"/>
      <dgm:spPr/>
      <dgm:t>
        <a:bodyPr/>
        <a:lstStyle/>
        <a:p>
          <a:pPr algn="l"/>
          <a:r>
            <a:rPr lang="en-GB" dirty="0"/>
            <a:t>Legal restrictions and access to data</a:t>
          </a:r>
        </a:p>
      </dgm:t>
    </dgm:pt>
    <dgm:pt modelId="{76706261-14B8-42FB-A912-E924EE03FAD2}" type="parTrans" cxnId="{29228D8E-2983-4CEC-8F0C-131F92500258}">
      <dgm:prSet/>
      <dgm:spPr/>
      <dgm:t>
        <a:bodyPr/>
        <a:lstStyle/>
        <a:p>
          <a:endParaRPr lang="en-GB"/>
        </a:p>
      </dgm:t>
    </dgm:pt>
    <dgm:pt modelId="{63AD6FC5-2427-484F-9FE2-2342AF0152E6}" type="sibTrans" cxnId="{29228D8E-2983-4CEC-8F0C-131F92500258}">
      <dgm:prSet/>
      <dgm:spPr/>
      <dgm:t>
        <a:bodyPr/>
        <a:lstStyle/>
        <a:p>
          <a:endParaRPr lang="en-GB"/>
        </a:p>
      </dgm:t>
    </dgm:pt>
    <dgm:pt modelId="{D9B57796-F426-4815-AA46-D82471482D72}">
      <dgm:prSet phldrT="[Text]"/>
      <dgm:spPr/>
      <dgm:t>
        <a:bodyPr/>
        <a:lstStyle/>
        <a:p>
          <a:pPr algn="l"/>
          <a:r>
            <a:rPr lang="en-GB" dirty="0"/>
            <a:t>Flexibility</a:t>
          </a:r>
        </a:p>
      </dgm:t>
    </dgm:pt>
    <dgm:pt modelId="{B3C6F27C-A7EB-4224-9870-7C660764F590}" type="parTrans" cxnId="{617723DE-B997-4921-A7B1-DADB02B7ACEF}">
      <dgm:prSet/>
      <dgm:spPr/>
      <dgm:t>
        <a:bodyPr/>
        <a:lstStyle/>
        <a:p>
          <a:endParaRPr lang="en-GB"/>
        </a:p>
      </dgm:t>
    </dgm:pt>
    <dgm:pt modelId="{8F2B00FD-EF4E-46D6-9211-9B093D9830FF}" type="sibTrans" cxnId="{617723DE-B997-4921-A7B1-DADB02B7ACEF}">
      <dgm:prSet/>
      <dgm:spPr/>
      <dgm:t>
        <a:bodyPr/>
        <a:lstStyle/>
        <a:p>
          <a:endParaRPr lang="en-GB"/>
        </a:p>
      </dgm:t>
    </dgm:pt>
    <dgm:pt modelId="{750F1D4B-2B73-4453-84DB-E4AC2D252DFC}">
      <dgm:prSet phldrT="[Text]"/>
      <dgm:spPr/>
      <dgm:t>
        <a:bodyPr/>
        <a:lstStyle/>
        <a:p>
          <a:pPr algn="l"/>
          <a:r>
            <a:rPr lang="en-GB" dirty="0"/>
            <a:t>Timeliness</a:t>
          </a:r>
        </a:p>
      </dgm:t>
    </dgm:pt>
    <dgm:pt modelId="{CAED9D31-C3F6-4408-8C52-ACA204F8D351}" type="parTrans" cxnId="{400AA142-3731-47B2-8A55-3B15ACA67BEB}">
      <dgm:prSet/>
      <dgm:spPr/>
      <dgm:t>
        <a:bodyPr/>
        <a:lstStyle/>
        <a:p>
          <a:endParaRPr lang="en-GB"/>
        </a:p>
      </dgm:t>
    </dgm:pt>
    <dgm:pt modelId="{5A56A161-C905-4823-BF93-634771A9AB54}" type="sibTrans" cxnId="{400AA142-3731-47B2-8A55-3B15ACA67BEB}">
      <dgm:prSet/>
      <dgm:spPr/>
      <dgm:t>
        <a:bodyPr/>
        <a:lstStyle/>
        <a:p>
          <a:endParaRPr lang="en-GB"/>
        </a:p>
      </dgm:t>
    </dgm:pt>
    <dgm:pt modelId="{99392382-5378-4856-9E5C-5216E297C44C}">
      <dgm:prSet phldrT="[Text]"/>
      <dgm:spPr/>
      <dgm:t>
        <a:bodyPr/>
        <a:lstStyle/>
        <a:p>
          <a:pPr algn="l"/>
          <a:r>
            <a:rPr lang="en-GB" dirty="0"/>
            <a:t>Quality of match/unmatched records</a:t>
          </a:r>
        </a:p>
      </dgm:t>
    </dgm:pt>
    <dgm:pt modelId="{192FB9AF-6E41-442F-90BE-DCDD7E9955FD}" type="parTrans" cxnId="{9042664C-51F8-4C34-BA86-A79073A980D9}">
      <dgm:prSet/>
      <dgm:spPr/>
      <dgm:t>
        <a:bodyPr/>
        <a:lstStyle/>
        <a:p>
          <a:endParaRPr lang="en-GB"/>
        </a:p>
      </dgm:t>
    </dgm:pt>
    <dgm:pt modelId="{EA8EFEEA-29CF-4E30-A835-69ED2F802780}" type="sibTrans" cxnId="{9042664C-51F8-4C34-BA86-A79073A980D9}">
      <dgm:prSet/>
      <dgm:spPr/>
      <dgm:t>
        <a:bodyPr/>
        <a:lstStyle/>
        <a:p>
          <a:endParaRPr lang="en-GB"/>
        </a:p>
      </dgm:t>
    </dgm:pt>
    <dgm:pt modelId="{C270D308-57A0-405B-8CA4-E7B760C8CC24}">
      <dgm:prSet phldrT="[Text]"/>
      <dgm:spPr/>
      <dgm:t>
        <a:bodyPr/>
        <a:lstStyle/>
        <a:p>
          <a:pPr algn="l"/>
          <a:r>
            <a:rPr lang="en-GB" dirty="0"/>
            <a:t>IT infrastructure</a:t>
          </a:r>
        </a:p>
      </dgm:t>
    </dgm:pt>
    <dgm:pt modelId="{F9EF4575-1FD0-47B8-9307-DD2B5E050C9D}" type="parTrans" cxnId="{BCFB2C8A-3653-4FAF-AEBB-91B959E8DA1F}">
      <dgm:prSet/>
      <dgm:spPr/>
      <dgm:t>
        <a:bodyPr/>
        <a:lstStyle/>
        <a:p>
          <a:endParaRPr lang="en-GB"/>
        </a:p>
      </dgm:t>
    </dgm:pt>
    <dgm:pt modelId="{609D56B3-734F-4535-8A09-669099ECEE13}" type="sibTrans" cxnId="{BCFB2C8A-3653-4FAF-AEBB-91B959E8DA1F}">
      <dgm:prSet/>
      <dgm:spPr/>
      <dgm:t>
        <a:bodyPr/>
        <a:lstStyle/>
        <a:p>
          <a:endParaRPr lang="en-GB"/>
        </a:p>
      </dgm:t>
    </dgm:pt>
    <dgm:pt modelId="{B089613A-1E47-4C8B-90A3-A32CF6752A53}">
      <dgm:prSet phldrT="[Text]"/>
      <dgm:spPr/>
      <dgm:t>
        <a:bodyPr/>
        <a:lstStyle/>
        <a:p>
          <a:pPr algn="l"/>
          <a:r>
            <a:rPr lang="en-GB" dirty="0"/>
            <a:t>Missing data/quality of data/coverage</a:t>
          </a:r>
        </a:p>
      </dgm:t>
    </dgm:pt>
    <dgm:pt modelId="{621E5FDC-D183-4464-859C-60D4D4B5E548}" type="parTrans" cxnId="{3B07DE0A-387C-492F-B4DB-3143F5A5CEBC}">
      <dgm:prSet/>
      <dgm:spPr/>
      <dgm:t>
        <a:bodyPr/>
        <a:lstStyle/>
        <a:p>
          <a:endParaRPr lang="en-GB"/>
        </a:p>
      </dgm:t>
    </dgm:pt>
    <dgm:pt modelId="{68150FB9-445C-4CC7-9C83-928B9D7EC27D}" type="sibTrans" cxnId="{3B07DE0A-387C-492F-B4DB-3143F5A5CEBC}">
      <dgm:prSet/>
      <dgm:spPr/>
      <dgm:t>
        <a:bodyPr/>
        <a:lstStyle/>
        <a:p>
          <a:endParaRPr lang="en-GB"/>
        </a:p>
      </dgm:t>
    </dgm:pt>
    <dgm:pt modelId="{20DD9953-7B1D-460D-AC8F-CC28C4FB7326}" type="pres">
      <dgm:prSet presAssocID="{E26CDF80-2326-4548-B7AD-A4BF88B81E5F}" presName="linearFlow" presStyleCnt="0">
        <dgm:presLayoutVars>
          <dgm:dir/>
          <dgm:resizeHandles val="exact"/>
        </dgm:presLayoutVars>
      </dgm:prSet>
      <dgm:spPr/>
    </dgm:pt>
    <dgm:pt modelId="{7F945E05-6E09-4990-925E-667285C7E686}" type="pres">
      <dgm:prSet presAssocID="{1C354B08-ABD0-4E0B-AC22-0087E088AA41}" presName="composite" presStyleCnt="0"/>
      <dgm:spPr/>
    </dgm:pt>
    <dgm:pt modelId="{AC1CADBF-890E-4462-804A-B86F818E07E8}" type="pres">
      <dgm:prSet presAssocID="{1C354B08-ABD0-4E0B-AC22-0087E088AA41}" presName="imgShp" presStyleLbl="fgImgPlace1" presStyleIdx="0" presStyleCnt="6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E8BC1DDB-5D4A-49AD-94EC-25DBD2C00501}" type="pres">
      <dgm:prSet presAssocID="{1C354B08-ABD0-4E0B-AC22-0087E088AA41}" presName="txShp" presStyleLbl="node1" presStyleIdx="0" presStyleCnt="6">
        <dgm:presLayoutVars>
          <dgm:bulletEnabled val="1"/>
        </dgm:presLayoutVars>
      </dgm:prSet>
      <dgm:spPr/>
    </dgm:pt>
    <dgm:pt modelId="{954A6B6E-5CD8-4EC6-9F96-CC3948BF5825}" type="pres">
      <dgm:prSet presAssocID="{63AD6FC5-2427-484F-9FE2-2342AF0152E6}" presName="spacing" presStyleCnt="0"/>
      <dgm:spPr/>
    </dgm:pt>
    <dgm:pt modelId="{154E98C5-CD07-4CF7-8810-342692499434}" type="pres">
      <dgm:prSet presAssocID="{D9B57796-F426-4815-AA46-D82471482D72}" presName="composite" presStyleCnt="0"/>
      <dgm:spPr/>
    </dgm:pt>
    <dgm:pt modelId="{560158AA-D35A-4AB6-8DE7-67D26F695A22}" type="pres">
      <dgm:prSet presAssocID="{D9B57796-F426-4815-AA46-D82471482D72}" presName="imgShp" presStyleLbl="fgImgPlace1" presStyleIdx="1" presStyleCnt="6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A13D7EAF-577E-43E9-A53B-785D187ED6EE}" type="pres">
      <dgm:prSet presAssocID="{D9B57796-F426-4815-AA46-D82471482D72}" presName="txShp" presStyleLbl="node1" presStyleIdx="1" presStyleCnt="6">
        <dgm:presLayoutVars>
          <dgm:bulletEnabled val="1"/>
        </dgm:presLayoutVars>
      </dgm:prSet>
      <dgm:spPr/>
    </dgm:pt>
    <dgm:pt modelId="{A353A26C-CA10-4153-94B5-29D9FA727EB5}" type="pres">
      <dgm:prSet presAssocID="{8F2B00FD-EF4E-46D6-9211-9B093D9830FF}" presName="spacing" presStyleCnt="0"/>
      <dgm:spPr/>
    </dgm:pt>
    <dgm:pt modelId="{D2F9DBD7-B1CB-45B7-B278-1883D0309992}" type="pres">
      <dgm:prSet presAssocID="{750F1D4B-2B73-4453-84DB-E4AC2D252DFC}" presName="composite" presStyleCnt="0"/>
      <dgm:spPr/>
    </dgm:pt>
    <dgm:pt modelId="{2A8B3A20-7930-4FD9-8448-6B3B44A494BC}" type="pres">
      <dgm:prSet presAssocID="{750F1D4B-2B73-4453-84DB-E4AC2D252DFC}" presName="imgShp" presStyleLbl="fgImgPlace1" presStyleIdx="2" presStyleCnt="6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17941332-E09A-4505-B452-D4B9D31C84A1}" type="pres">
      <dgm:prSet presAssocID="{750F1D4B-2B73-4453-84DB-E4AC2D252DFC}" presName="txShp" presStyleLbl="node1" presStyleIdx="2" presStyleCnt="6">
        <dgm:presLayoutVars>
          <dgm:bulletEnabled val="1"/>
        </dgm:presLayoutVars>
      </dgm:prSet>
      <dgm:spPr/>
    </dgm:pt>
    <dgm:pt modelId="{EFC44651-8316-4B30-84C5-BAF2C96B859D}" type="pres">
      <dgm:prSet presAssocID="{5A56A161-C905-4823-BF93-634771A9AB54}" presName="spacing" presStyleCnt="0"/>
      <dgm:spPr/>
    </dgm:pt>
    <dgm:pt modelId="{9655BB83-37A8-468A-82AF-7F53775D8C5D}" type="pres">
      <dgm:prSet presAssocID="{B089613A-1E47-4C8B-90A3-A32CF6752A53}" presName="composite" presStyleCnt="0"/>
      <dgm:spPr/>
    </dgm:pt>
    <dgm:pt modelId="{DCED8429-5CF0-403D-AEB3-A8830EC614B8}" type="pres">
      <dgm:prSet presAssocID="{B089613A-1E47-4C8B-90A3-A32CF6752A53}" presName="imgShp" presStyleLbl="fgImgPlace1" presStyleIdx="3" presStyleCnt="6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3117D62F-A49A-41E0-BD61-A1A80ABDFB55}" type="pres">
      <dgm:prSet presAssocID="{B089613A-1E47-4C8B-90A3-A32CF6752A53}" presName="txShp" presStyleLbl="node1" presStyleIdx="3" presStyleCnt="6">
        <dgm:presLayoutVars>
          <dgm:bulletEnabled val="1"/>
        </dgm:presLayoutVars>
      </dgm:prSet>
      <dgm:spPr/>
    </dgm:pt>
    <dgm:pt modelId="{396ABA9B-BAFA-4827-BBD3-2A5B606E0513}" type="pres">
      <dgm:prSet presAssocID="{68150FB9-445C-4CC7-9C83-928B9D7EC27D}" presName="spacing" presStyleCnt="0"/>
      <dgm:spPr/>
    </dgm:pt>
    <dgm:pt modelId="{6262A9BF-D851-43E1-8D33-033B8629EB30}" type="pres">
      <dgm:prSet presAssocID="{99392382-5378-4856-9E5C-5216E297C44C}" presName="composite" presStyleCnt="0"/>
      <dgm:spPr/>
    </dgm:pt>
    <dgm:pt modelId="{95F3395E-05BE-464B-A6A1-FE8A7ABE87D8}" type="pres">
      <dgm:prSet presAssocID="{99392382-5378-4856-9E5C-5216E297C44C}" presName="imgShp" presStyleLbl="fgImgPlace1" presStyleIdx="4" presStyleCnt="6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C8DCA22D-B68B-4BD7-B54B-B33DAF2C9A76}" type="pres">
      <dgm:prSet presAssocID="{99392382-5378-4856-9E5C-5216E297C44C}" presName="txShp" presStyleLbl="node1" presStyleIdx="4" presStyleCnt="6">
        <dgm:presLayoutVars>
          <dgm:bulletEnabled val="1"/>
        </dgm:presLayoutVars>
      </dgm:prSet>
      <dgm:spPr/>
    </dgm:pt>
    <dgm:pt modelId="{3DD1ED77-6F2F-4244-AEC0-28337F29155A}" type="pres">
      <dgm:prSet presAssocID="{EA8EFEEA-29CF-4E30-A835-69ED2F802780}" presName="spacing" presStyleCnt="0"/>
      <dgm:spPr/>
    </dgm:pt>
    <dgm:pt modelId="{E8774ACD-BC0F-451C-A333-AEB7D5467CF6}" type="pres">
      <dgm:prSet presAssocID="{C270D308-57A0-405B-8CA4-E7B760C8CC24}" presName="composite" presStyleCnt="0"/>
      <dgm:spPr/>
    </dgm:pt>
    <dgm:pt modelId="{15F1DF84-8B29-484D-ADB5-551A71629E52}" type="pres">
      <dgm:prSet presAssocID="{C270D308-57A0-405B-8CA4-E7B760C8CC24}" presName="imgShp" presStyleLbl="fgImgPlace1" presStyleIdx="5" presStyleCnt="6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94A7A380-75B8-4CDC-9453-730DB200514A}" type="pres">
      <dgm:prSet presAssocID="{C270D308-57A0-405B-8CA4-E7B760C8CC24}" presName="txShp" presStyleLbl="node1" presStyleIdx="5" presStyleCnt="6">
        <dgm:presLayoutVars>
          <dgm:bulletEnabled val="1"/>
        </dgm:presLayoutVars>
      </dgm:prSet>
      <dgm:spPr/>
    </dgm:pt>
  </dgm:ptLst>
  <dgm:cxnLst>
    <dgm:cxn modelId="{3B07DE0A-387C-492F-B4DB-3143F5A5CEBC}" srcId="{E26CDF80-2326-4548-B7AD-A4BF88B81E5F}" destId="{B089613A-1E47-4C8B-90A3-A32CF6752A53}" srcOrd="3" destOrd="0" parTransId="{621E5FDC-D183-4464-859C-60D4D4B5E548}" sibTransId="{68150FB9-445C-4CC7-9C83-928B9D7EC27D}"/>
    <dgm:cxn modelId="{7331425C-BBDC-4AF4-A74C-590E8E8FE7A1}" type="presOf" srcId="{D9B57796-F426-4815-AA46-D82471482D72}" destId="{A13D7EAF-577E-43E9-A53B-785D187ED6EE}" srcOrd="0" destOrd="0" presId="urn:microsoft.com/office/officeart/2005/8/layout/vList3"/>
    <dgm:cxn modelId="{400AA142-3731-47B2-8A55-3B15ACA67BEB}" srcId="{E26CDF80-2326-4548-B7AD-A4BF88B81E5F}" destId="{750F1D4B-2B73-4453-84DB-E4AC2D252DFC}" srcOrd="2" destOrd="0" parTransId="{CAED9D31-C3F6-4408-8C52-ACA204F8D351}" sibTransId="{5A56A161-C905-4823-BF93-634771A9AB54}"/>
    <dgm:cxn modelId="{82D2E346-BADD-496A-B213-6F1E42D080D8}" type="presOf" srcId="{B089613A-1E47-4C8B-90A3-A32CF6752A53}" destId="{3117D62F-A49A-41E0-BD61-A1A80ABDFB55}" srcOrd="0" destOrd="0" presId="urn:microsoft.com/office/officeart/2005/8/layout/vList3"/>
    <dgm:cxn modelId="{9042664C-51F8-4C34-BA86-A79073A980D9}" srcId="{E26CDF80-2326-4548-B7AD-A4BF88B81E5F}" destId="{99392382-5378-4856-9E5C-5216E297C44C}" srcOrd="4" destOrd="0" parTransId="{192FB9AF-6E41-442F-90BE-DCDD7E9955FD}" sibTransId="{EA8EFEEA-29CF-4E30-A835-69ED2F802780}"/>
    <dgm:cxn modelId="{BCFB2C8A-3653-4FAF-AEBB-91B959E8DA1F}" srcId="{E26CDF80-2326-4548-B7AD-A4BF88B81E5F}" destId="{C270D308-57A0-405B-8CA4-E7B760C8CC24}" srcOrd="5" destOrd="0" parTransId="{F9EF4575-1FD0-47B8-9307-DD2B5E050C9D}" sibTransId="{609D56B3-734F-4535-8A09-669099ECEE13}"/>
    <dgm:cxn modelId="{29228D8E-2983-4CEC-8F0C-131F92500258}" srcId="{E26CDF80-2326-4548-B7AD-A4BF88B81E5F}" destId="{1C354B08-ABD0-4E0B-AC22-0087E088AA41}" srcOrd="0" destOrd="0" parTransId="{76706261-14B8-42FB-A912-E924EE03FAD2}" sibTransId="{63AD6FC5-2427-484F-9FE2-2342AF0152E6}"/>
    <dgm:cxn modelId="{7062C19C-7A79-45EE-95B0-1640C4096E03}" type="presOf" srcId="{750F1D4B-2B73-4453-84DB-E4AC2D252DFC}" destId="{17941332-E09A-4505-B452-D4B9D31C84A1}" srcOrd="0" destOrd="0" presId="urn:microsoft.com/office/officeart/2005/8/layout/vList3"/>
    <dgm:cxn modelId="{E321B1B6-FC97-4D1B-ACD5-90A499466B1D}" type="presOf" srcId="{C270D308-57A0-405B-8CA4-E7B760C8CC24}" destId="{94A7A380-75B8-4CDC-9453-730DB200514A}" srcOrd="0" destOrd="0" presId="urn:microsoft.com/office/officeart/2005/8/layout/vList3"/>
    <dgm:cxn modelId="{EA9DD6D1-E2E7-4868-8228-1EAC11AF9A6E}" type="presOf" srcId="{99392382-5378-4856-9E5C-5216E297C44C}" destId="{C8DCA22D-B68B-4BD7-B54B-B33DAF2C9A76}" srcOrd="0" destOrd="0" presId="urn:microsoft.com/office/officeart/2005/8/layout/vList3"/>
    <dgm:cxn modelId="{996B6AD9-25AF-4751-928C-5F525D4997F0}" type="presOf" srcId="{E26CDF80-2326-4548-B7AD-A4BF88B81E5F}" destId="{20DD9953-7B1D-460D-AC8F-CC28C4FB7326}" srcOrd="0" destOrd="0" presId="urn:microsoft.com/office/officeart/2005/8/layout/vList3"/>
    <dgm:cxn modelId="{FF5417DE-35D4-485C-9C90-0BD0E9BF02F8}" type="presOf" srcId="{1C354B08-ABD0-4E0B-AC22-0087E088AA41}" destId="{E8BC1DDB-5D4A-49AD-94EC-25DBD2C00501}" srcOrd="0" destOrd="0" presId="urn:microsoft.com/office/officeart/2005/8/layout/vList3"/>
    <dgm:cxn modelId="{617723DE-B997-4921-A7B1-DADB02B7ACEF}" srcId="{E26CDF80-2326-4548-B7AD-A4BF88B81E5F}" destId="{D9B57796-F426-4815-AA46-D82471482D72}" srcOrd="1" destOrd="0" parTransId="{B3C6F27C-A7EB-4224-9870-7C660764F590}" sibTransId="{8F2B00FD-EF4E-46D6-9211-9B093D9830FF}"/>
    <dgm:cxn modelId="{E54FBEEC-4006-4F7E-97F4-EE9C8E5C8F32}" type="presParOf" srcId="{20DD9953-7B1D-460D-AC8F-CC28C4FB7326}" destId="{7F945E05-6E09-4990-925E-667285C7E686}" srcOrd="0" destOrd="0" presId="urn:microsoft.com/office/officeart/2005/8/layout/vList3"/>
    <dgm:cxn modelId="{473A98F6-E693-4544-AD8C-E983E8E569CD}" type="presParOf" srcId="{7F945E05-6E09-4990-925E-667285C7E686}" destId="{AC1CADBF-890E-4462-804A-B86F818E07E8}" srcOrd="0" destOrd="0" presId="urn:microsoft.com/office/officeart/2005/8/layout/vList3"/>
    <dgm:cxn modelId="{5E4D5AE7-39F1-4707-8A4B-BC4726F55D67}" type="presParOf" srcId="{7F945E05-6E09-4990-925E-667285C7E686}" destId="{E8BC1DDB-5D4A-49AD-94EC-25DBD2C00501}" srcOrd="1" destOrd="0" presId="urn:microsoft.com/office/officeart/2005/8/layout/vList3"/>
    <dgm:cxn modelId="{21876A36-7968-432A-80C2-680B0A8D1AA4}" type="presParOf" srcId="{20DD9953-7B1D-460D-AC8F-CC28C4FB7326}" destId="{954A6B6E-5CD8-4EC6-9F96-CC3948BF5825}" srcOrd="1" destOrd="0" presId="urn:microsoft.com/office/officeart/2005/8/layout/vList3"/>
    <dgm:cxn modelId="{84AABACB-0A36-4FAB-9BC0-69FA892658AE}" type="presParOf" srcId="{20DD9953-7B1D-460D-AC8F-CC28C4FB7326}" destId="{154E98C5-CD07-4CF7-8810-342692499434}" srcOrd="2" destOrd="0" presId="urn:microsoft.com/office/officeart/2005/8/layout/vList3"/>
    <dgm:cxn modelId="{A661E039-7C5A-4AD9-8BFC-AA6BD58E65A6}" type="presParOf" srcId="{154E98C5-CD07-4CF7-8810-342692499434}" destId="{560158AA-D35A-4AB6-8DE7-67D26F695A22}" srcOrd="0" destOrd="0" presId="urn:microsoft.com/office/officeart/2005/8/layout/vList3"/>
    <dgm:cxn modelId="{3FBEAF90-8907-4F58-BBFD-A69CF0E24FFD}" type="presParOf" srcId="{154E98C5-CD07-4CF7-8810-342692499434}" destId="{A13D7EAF-577E-43E9-A53B-785D187ED6EE}" srcOrd="1" destOrd="0" presId="urn:microsoft.com/office/officeart/2005/8/layout/vList3"/>
    <dgm:cxn modelId="{69F459BB-B6D0-44FA-B142-30C2B2B14A74}" type="presParOf" srcId="{20DD9953-7B1D-460D-AC8F-CC28C4FB7326}" destId="{A353A26C-CA10-4153-94B5-29D9FA727EB5}" srcOrd="3" destOrd="0" presId="urn:microsoft.com/office/officeart/2005/8/layout/vList3"/>
    <dgm:cxn modelId="{822C6DC9-67BE-42E4-B302-32E88BA11B5B}" type="presParOf" srcId="{20DD9953-7B1D-460D-AC8F-CC28C4FB7326}" destId="{D2F9DBD7-B1CB-45B7-B278-1883D0309992}" srcOrd="4" destOrd="0" presId="urn:microsoft.com/office/officeart/2005/8/layout/vList3"/>
    <dgm:cxn modelId="{C5590359-FDF5-4A67-B606-9581F6F961BC}" type="presParOf" srcId="{D2F9DBD7-B1CB-45B7-B278-1883D0309992}" destId="{2A8B3A20-7930-4FD9-8448-6B3B44A494BC}" srcOrd="0" destOrd="0" presId="urn:microsoft.com/office/officeart/2005/8/layout/vList3"/>
    <dgm:cxn modelId="{DB1AD025-D4E5-459F-8228-467654012CEA}" type="presParOf" srcId="{D2F9DBD7-B1CB-45B7-B278-1883D0309992}" destId="{17941332-E09A-4505-B452-D4B9D31C84A1}" srcOrd="1" destOrd="0" presId="urn:microsoft.com/office/officeart/2005/8/layout/vList3"/>
    <dgm:cxn modelId="{BB99F8A1-83B1-4248-A969-D51360BD754A}" type="presParOf" srcId="{20DD9953-7B1D-460D-AC8F-CC28C4FB7326}" destId="{EFC44651-8316-4B30-84C5-BAF2C96B859D}" srcOrd="5" destOrd="0" presId="urn:microsoft.com/office/officeart/2005/8/layout/vList3"/>
    <dgm:cxn modelId="{3E22180F-70FC-4E94-B79F-7FF7E4DF606A}" type="presParOf" srcId="{20DD9953-7B1D-460D-AC8F-CC28C4FB7326}" destId="{9655BB83-37A8-468A-82AF-7F53775D8C5D}" srcOrd="6" destOrd="0" presId="urn:microsoft.com/office/officeart/2005/8/layout/vList3"/>
    <dgm:cxn modelId="{01C20955-8FC6-43F3-8EC6-57F41C1BF2EA}" type="presParOf" srcId="{9655BB83-37A8-468A-82AF-7F53775D8C5D}" destId="{DCED8429-5CF0-403D-AEB3-A8830EC614B8}" srcOrd="0" destOrd="0" presId="urn:microsoft.com/office/officeart/2005/8/layout/vList3"/>
    <dgm:cxn modelId="{9DC5D739-2C54-4024-8FB4-108706D5594E}" type="presParOf" srcId="{9655BB83-37A8-468A-82AF-7F53775D8C5D}" destId="{3117D62F-A49A-41E0-BD61-A1A80ABDFB55}" srcOrd="1" destOrd="0" presId="urn:microsoft.com/office/officeart/2005/8/layout/vList3"/>
    <dgm:cxn modelId="{D4B4410E-3317-4720-B734-4959506E7493}" type="presParOf" srcId="{20DD9953-7B1D-460D-AC8F-CC28C4FB7326}" destId="{396ABA9B-BAFA-4827-BBD3-2A5B606E0513}" srcOrd="7" destOrd="0" presId="urn:microsoft.com/office/officeart/2005/8/layout/vList3"/>
    <dgm:cxn modelId="{F41F38F0-8E67-4881-83A3-D9CACB9A80F9}" type="presParOf" srcId="{20DD9953-7B1D-460D-AC8F-CC28C4FB7326}" destId="{6262A9BF-D851-43E1-8D33-033B8629EB30}" srcOrd="8" destOrd="0" presId="urn:microsoft.com/office/officeart/2005/8/layout/vList3"/>
    <dgm:cxn modelId="{7E01ACDD-A135-44A6-A447-0E49FD66D706}" type="presParOf" srcId="{6262A9BF-D851-43E1-8D33-033B8629EB30}" destId="{95F3395E-05BE-464B-A6A1-FE8A7ABE87D8}" srcOrd="0" destOrd="0" presId="urn:microsoft.com/office/officeart/2005/8/layout/vList3"/>
    <dgm:cxn modelId="{327D2B92-7BDC-404A-961F-EDEFE00BFEC2}" type="presParOf" srcId="{6262A9BF-D851-43E1-8D33-033B8629EB30}" destId="{C8DCA22D-B68B-4BD7-B54B-B33DAF2C9A76}" srcOrd="1" destOrd="0" presId="urn:microsoft.com/office/officeart/2005/8/layout/vList3"/>
    <dgm:cxn modelId="{3BB1177D-EFF6-4538-96B3-F881F313A595}" type="presParOf" srcId="{20DD9953-7B1D-460D-AC8F-CC28C4FB7326}" destId="{3DD1ED77-6F2F-4244-AEC0-28337F29155A}" srcOrd="9" destOrd="0" presId="urn:microsoft.com/office/officeart/2005/8/layout/vList3"/>
    <dgm:cxn modelId="{5FF39BB8-0EB2-4B0A-8458-81429561AE0A}" type="presParOf" srcId="{20DD9953-7B1D-460D-AC8F-CC28C4FB7326}" destId="{E8774ACD-BC0F-451C-A333-AEB7D5467CF6}" srcOrd="10" destOrd="0" presId="urn:microsoft.com/office/officeart/2005/8/layout/vList3"/>
    <dgm:cxn modelId="{75A7E013-9FA0-4092-8118-0F49FDD38D8E}" type="presParOf" srcId="{E8774ACD-BC0F-451C-A333-AEB7D5467CF6}" destId="{15F1DF84-8B29-484D-ADB5-551A71629E52}" srcOrd="0" destOrd="0" presId="urn:microsoft.com/office/officeart/2005/8/layout/vList3"/>
    <dgm:cxn modelId="{E92F66FA-4D30-485C-890C-69ED2D2DC5FD}" type="presParOf" srcId="{E8774ACD-BC0F-451C-A333-AEB7D5467CF6}" destId="{94A7A380-75B8-4CDC-9453-730DB200514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6CDF80-2326-4548-B7AD-A4BF88B81E5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1C354B08-ABD0-4E0B-AC22-0087E088AA41}">
      <dgm:prSet phldrT="[Text]" custT="1"/>
      <dgm:spPr/>
      <dgm:t>
        <a:bodyPr/>
        <a:lstStyle/>
        <a:p>
          <a:pPr algn="l"/>
          <a:r>
            <a:rPr lang="en-GB" sz="1700" dirty="0"/>
            <a:t>Allow time to make sure all legal elements in place</a:t>
          </a:r>
        </a:p>
      </dgm:t>
    </dgm:pt>
    <dgm:pt modelId="{76706261-14B8-42FB-A912-E924EE03FAD2}" type="parTrans" cxnId="{29228D8E-2983-4CEC-8F0C-131F92500258}">
      <dgm:prSet/>
      <dgm:spPr/>
      <dgm:t>
        <a:bodyPr/>
        <a:lstStyle/>
        <a:p>
          <a:endParaRPr lang="en-GB"/>
        </a:p>
      </dgm:t>
    </dgm:pt>
    <dgm:pt modelId="{63AD6FC5-2427-484F-9FE2-2342AF0152E6}" type="sibTrans" cxnId="{29228D8E-2983-4CEC-8F0C-131F92500258}">
      <dgm:prSet/>
      <dgm:spPr/>
      <dgm:t>
        <a:bodyPr/>
        <a:lstStyle/>
        <a:p>
          <a:endParaRPr lang="en-GB"/>
        </a:p>
      </dgm:t>
    </dgm:pt>
    <dgm:pt modelId="{D9B57796-F426-4815-AA46-D82471482D72}">
      <dgm:prSet phldrT="[Text]" custT="1"/>
      <dgm:spPr/>
      <dgm:t>
        <a:bodyPr/>
        <a:lstStyle/>
        <a:p>
          <a:pPr algn="l"/>
          <a:r>
            <a:rPr lang="en-GB" sz="1700" dirty="0"/>
            <a:t>Added value if compliment other sources of data (e.g. trials &amp; surveys)</a:t>
          </a:r>
        </a:p>
      </dgm:t>
    </dgm:pt>
    <dgm:pt modelId="{B3C6F27C-A7EB-4224-9870-7C660764F590}" type="parTrans" cxnId="{617723DE-B997-4921-A7B1-DADB02B7ACEF}">
      <dgm:prSet/>
      <dgm:spPr/>
      <dgm:t>
        <a:bodyPr/>
        <a:lstStyle/>
        <a:p>
          <a:endParaRPr lang="en-GB"/>
        </a:p>
      </dgm:t>
    </dgm:pt>
    <dgm:pt modelId="{8F2B00FD-EF4E-46D6-9211-9B093D9830FF}" type="sibTrans" cxnId="{617723DE-B997-4921-A7B1-DADB02B7ACEF}">
      <dgm:prSet/>
      <dgm:spPr/>
      <dgm:t>
        <a:bodyPr/>
        <a:lstStyle/>
        <a:p>
          <a:endParaRPr lang="en-GB"/>
        </a:p>
      </dgm:t>
    </dgm:pt>
    <dgm:pt modelId="{750F1D4B-2B73-4453-84DB-E4AC2D252DFC}">
      <dgm:prSet phldrT="[Text]" custT="1"/>
      <dgm:spPr/>
      <dgm:t>
        <a:bodyPr/>
        <a:lstStyle/>
        <a:p>
          <a:pPr algn="l"/>
          <a:r>
            <a:rPr lang="en-GB" sz="1700" dirty="0"/>
            <a:t>Can be useful to help direct more expensive research</a:t>
          </a:r>
        </a:p>
      </dgm:t>
    </dgm:pt>
    <dgm:pt modelId="{CAED9D31-C3F6-4408-8C52-ACA204F8D351}" type="parTrans" cxnId="{400AA142-3731-47B2-8A55-3B15ACA67BEB}">
      <dgm:prSet/>
      <dgm:spPr/>
      <dgm:t>
        <a:bodyPr/>
        <a:lstStyle/>
        <a:p>
          <a:endParaRPr lang="en-GB"/>
        </a:p>
      </dgm:t>
    </dgm:pt>
    <dgm:pt modelId="{5A56A161-C905-4823-BF93-634771A9AB54}" type="sibTrans" cxnId="{400AA142-3731-47B2-8A55-3B15ACA67BEB}">
      <dgm:prSet/>
      <dgm:spPr/>
      <dgm:t>
        <a:bodyPr/>
        <a:lstStyle/>
        <a:p>
          <a:endParaRPr lang="en-GB"/>
        </a:p>
      </dgm:t>
    </dgm:pt>
    <dgm:pt modelId="{99392382-5378-4856-9E5C-5216E297C44C}">
      <dgm:prSet phldrT="[Text]" custT="1"/>
      <dgm:spPr/>
      <dgm:t>
        <a:bodyPr/>
        <a:lstStyle/>
        <a:p>
          <a:pPr algn="l"/>
          <a:r>
            <a:rPr lang="en-GB" sz="1700" dirty="0"/>
            <a:t>Learn from others – often similar issues in different contexts</a:t>
          </a:r>
        </a:p>
      </dgm:t>
    </dgm:pt>
    <dgm:pt modelId="{192FB9AF-6E41-442F-90BE-DCDD7E9955FD}" type="parTrans" cxnId="{9042664C-51F8-4C34-BA86-A79073A980D9}">
      <dgm:prSet/>
      <dgm:spPr/>
      <dgm:t>
        <a:bodyPr/>
        <a:lstStyle/>
        <a:p>
          <a:endParaRPr lang="en-GB"/>
        </a:p>
      </dgm:t>
    </dgm:pt>
    <dgm:pt modelId="{EA8EFEEA-29CF-4E30-A835-69ED2F802780}" type="sibTrans" cxnId="{9042664C-51F8-4C34-BA86-A79073A980D9}">
      <dgm:prSet/>
      <dgm:spPr/>
      <dgm:t>
        <a:bodyPr/>
        <a:lstStyle/>
        <a:p>
          <a:endParaRPr lang="en-GB"/>
        </a:p>
      </dgm:t>
    </dgm:pt>
    <dgm:pt modelId="{C270D308-57A0-405B-8CA4-E7B760C8CC24}">
      <dgm:prSet phldrT="[Text]" custT="1"/>
      <dgm:spPr/>
      <dgm:t>
        <a:bodyPr/>
        <a:lstStyle/>
        <a:p>
          <a:pPr algn="l"/>
          <a:r>
            <a:rPr lang="en-GB" sz="1700" dirty="0"/>
            <a:t>Setting up access, matching &amp; cleaning more time consuming than analysis</a:t>
          </a:r>
        </a:p>
      </dgm:t>
    </dgm:pt>
    <dgm:pt modelId="{F9EF4575-1FD0-47B8-9307-DD2B5E050C9D}" type="parTrans" cxnId="{BCFB2C8A-3653-4FAF-AEBB-91B959E8DA1F}">
      <dgm:prSet/>
      <dgm:spPr/>
      <dgm:t>
        <a:bodyPr/>
        <a:lstStyle/>
        <a:p>
          <a:endParaRPr lang="en-GB"/>
        </a:p>
      </dgm:t>
    </dgm:pt>
    <dgm:pt modelId="{609D56B3-734F-4535-8A09-669099ECEE13}" type="sibTrans" cxnId="{BCFB2C8A-3653-4FAF-AEBB-91B959E8DA1F}">
      <dgm:prSet/>
      <dgm:spPr/>
      <dgm:t>
        <a:bodyPr/>
        <a:lstStyle/>
        <a:p>
          <a:endParaRPr lang="en-GB"/>
        </a:p>
      </dgm:t>
    </dgm:pt>
    <dgm:pt modelId="{B089613A-1E47-4C8B-90A3-A32CF6752A53}">
      <dgm:prSet phldrT="[Text]" custT="1"/>
      <dgm:spPr/>
      <dgm:t>
        <a:bodyPr/>
        <a:lstStyle/>
        <a:p>
          <a:pPr algn="l"/>
          <a:r>
            <a:rPr lang="en-GB" sz="1700" dirty="0"/>
            <a:t>Presentation &amp; dissemination important to engage users/have policy impact</a:t>
          </a:r>
        </a:p>
      </dgm:t>
    </dgm:pt>
    <dgm:pt modelId="{621E5FDC-D183-4464-859C-60D4D4B5E548}" type="parTrans" cxnId="{3B07DE0A-387C-492F-B4DB-3143F5A5CEBC}">
      <dgm:prSet/>
      <dgm:spPr/>
      <dgm:t>
        <a:bodyPr/>
        <a:lstStyle/>
        <a:p>
          <a:endParaRPr lang="en-GB"/>
        </a:p>
      </dgm:t>
    </dgm:pt>
    <dgm:pt modelId="{68150FB9-445C-4CC7-9C83-928B9D7EC27D}" type="sibTrans" cxnId="{3B07DE0A-387C-492F-B4DB-3143F5A5CEBC}">
      <dgm:prSet/>
      <dgm:spPr/>
      <dgm:t>
        <a:bodyPr/>
        <a:lstStyle/>
        <a:p>
          <a:endParaRPr lang="en-GB"/>
        </a:p>
      </dgm:t>
    </dgm:pt>
    <dgm:pt modelId="{B9E5315D-49F7-4400-A6BF-8B12986AA04F}">
      <dgm:prSet phldrT="[Text]" custT="1"/>
      <dgm:spPr/>
      <dgm:t>
        <a:bodyPr/>
        <a:lstStyle/>
        <a:p>
          <a:pPr algn="l"/>
          <a:r>
            <a:rPr lang="en-GB" sz="1700" dirty="0"/>
            <a:t>Plan ahead to ensure required permissions in data sources (e.g. new admin)</a:t>
          </a:r>
        </a:p>
      </dgm:t>
    </dgm:pt>
    <dgm:pt modelId="{8E9A8553-FE00-405E-B151-75CDD89DCCD8}" type="parTrans" cxnId="{0C725746-04A1-400A-B153-62A3C6DE95D4}">
      <dgm:prSet/>
      <dgm:spPr/>
      <dgm:t>
        <a:bodyPr/>
        <a:lstStyle/>
        <a:p>
          <a:endParaRPr lang="en-GB"/>
        </a:p>
      </dgm:t>
    </dgm:pt>
    <dgm:pt modelId="{AE989A05-9B96-4F7F-82BE-6D5F1954C1F0}" type="sibTrans" cxnId="{0C725746-04A1-400A-B153-62A3C6DE95D4}">
      <dgm:prSet/>
      <dgm:spPr/>
      <dgm:t>
        <a:bodyPr/>
        <a:lstStyle/>
        <a:p>
          <a:endParaRPr lang="en-GB"/>
        </a:p>
      </dgm:t>
    </dgm:pt>
    <dgm:pt modelId="{20DD9953-7B1D-460D-AC8F-CC28C4FB7326}" type="pres">
      <dgm:prSet presAssocID="{E26CDF80-2326-4548-B7AD-A4BF88B81E5F}" presName="linearFlow" presStyleCnt="0">
        <dgm:presLayoutVars>
          <dgm:dir/>
          <dgm:resizeHandles val="exact"/>
        </dgm:presLayoutVars>
      </dgm:prSet>
      <dgm:spPr/>
    </dgm:pt>
    <dgm:pt modelId="{7F945E05-6E09-4990-925E-667285C7E686}" type="pres">
      <dgm:prSet presAssocID="{1C354B08-ABD0-4E0B-AC22-0087E088AA41}" presName="composite" presStyleCnt="0"/>
      <dgm:spPr/>
    </dgm:pt>
    <dgm:pt modelId="{AC1CADBF-890E-4462-804A-B86F818E07E8}" type="pres">
      <dgm:prSet presAssocID="{1C354B08-ABD0-4E0B-AC22-0087E088AA41}" presName="imgShp" presStyleLbl="fgImgPlace1" presStyleIdx="0" presStyleCnt="7" custLinFactX="-100000" custLinFactNeighborX="-102091" custLinFactNeighborY="-25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E8BC1DDB-5D4A-49AD-94EC-25DBD2C00501}" type="pres">
      <dgm:prSet presAssocID="{1C354B08-ABD0-4E0B-AC22-0087E088AA41}" presName="txShp" presStyleLbl="node1" presStyleIdx="0" presStyleCnt="7" custScaleX="132408">
        <dgm:presLayoutVars>
          <dgm:bulletEnabled val="1"/>
        </dgm:presLayoutVars>
      </dgm:prSet>
      <dgm:spPr/>
    </dgm:pt>
    <dgm:pt modelId="{954A6B6E-5CD8-4EC6-9F96-CC3948BF5825}" type="pres">
      <dgm:prSet presAssocID="{63AD6FC5-2427-484F-9FE2-2342AF0152E6}" presName="spacing" presStyleCnt="0"/>
      <dgm:spPr/>
    </dgm:pt>
    <dgm:pt modelId="{E4296A63-A966-4E69-B10A-3E97CD04AC2C}" type="pres">
      <dgm:prSet presAssocID="{B9E5315D-49F7-4400-A6BF-8B12986AA04F}" presName="composite" presStyleCnt="0"/>
      <dgm:spPr/>
    </dgm:pt>
    <dgm:pt modelId="{87EB5338-4924-48BB-8748-93C4F571209E}" type="pres">
      <dgm:prSet presAssocID="{B9E5315D-49F7-4400-A6BF-8B12986AA04F}" presName="imgShp" presStyleLbl="fgImgPlace1" presStyleIdx="1" presStyleCnt="7" custLinFactX="-100000" custLinFactNeighborX="-102109" custLinFactNeighborY="2150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C91028E2-ABB7-4BAD-99EE-53820C9137B8}" type="pres">
      <dgm:prSet presAssocID="{B9E5315D-49F7-4400-A6BF-8B12986AA04F}" presName="txShp" presStyleLbl="node1" presStyleIdx="1" presStyleCnt="7" custScaleX="132408">
        <dgm:presLayoutVars>
          <dgm:bulletEnabled val="1"/>
        </dgm:presLayoutVars>
      </dgm:prSet>
      <dgm:spPr/>
    </dgm:pt>
    <dgm:pt modelId="{CB0431C0-619E-4B7C-A776-D409C1C8C0F1}" type="pres">
      <dgm:prSet presAssocID="{AE989A05-9B96-4F7F-82BE-6D5F1954C1F0}" presName="spacing" presStyleCnt="0"/>
      <dgm:spPr/>
    </dgm:pt>
    <dgm:pt modelId="{154E98C5-CD07-4CF7-8810-342692499434}" type="pres">
      <dgm:prSet presAssocID="{D9B57796-F426-4815-AA46-D82471482D72}" presName="composite" presStyleCnt="0"/>
      <dgm:spPr/>
    </dgm:pt>
    <dgm:pt modelId="{560158AA-D35A-4AB6-8DE7-67D26F695A22}" type="pres">
      <dgm:prSet presAssocID="{D9B57796-F426-4815-AA46-D82471482D72}" presName="imgShp" presStyleLbl="fgImgPlace1" presStyleIdx="2" presStyleCnt="7" custLinFactX="-100000" custLinFactNeighborX="-100259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A13D7EAF-577E-43E9-A53B-785D187ED6EE}" type="pres">
      <dgm:prSet presAssocID="{D9B57796-F426-4815-AA46-D82471482D72}" presName="txShp" presStyleLbl="node1" presStyleIdx="2" presStyleCnt="7" custScaleX="132408">
        <dgm:presLayoutVars>
          <dgm:bulletEnabled val="1"/>
        </dgm:presLayoutVars>
      </dgm:prSet>
      <dgm:spPr/>
    </dgm:pt>
    <dgm:pt modelId="{A353A26C-CA10-4153-94B5-29D9FA727EB5}" type="pres">
      <dgm:prSet presAssocID="{8F2B00FD-EF4E-46D6-9211-9B093D9830FF}" presName="spacing" presStyleCnt="0"/>
      <dgm:spPr/>
    </dgm:pt>
    <dgm:pt modelId="{D2F9DBD7-B1CB-45B7-B278-1883D0309992}" type="pres">
      <dgm:prSet presAssocID="{750F1D4B-2B73-4453-84DB-E4AC2D252DFC}" presName="composite" presStyleCnt="0"/>
      <dgm:spPr/>
    </dgm:pt>
    <dgm:pt modelId="{2A8B3A20-7930-4FD9-8448-6B3B44A494BC}" type="pres">
      <dgm:prSet presAssocID="{750F1D4B-2B73-4453-84DB-E4AC2D252DFC}" presName="imgShp" presStyleLbl="fgImgPlace1" presStyleIdx="3" presStyleCnt="7" custLinFactX="-100000" custLinFactNeighborX="-100258" custLinFactNeighborY="1516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17941332-E09A-4505-B452-D4B9D31C84A1}" type="pres">
      <dgm:prSet presAssocID="{750F1D4B-2B73-4453-84DB-E4AC2D252DFC}" presName="txShp" presStyleLbl="node1" presStyleIdx="3" presStyleCnt="7" custScaleX="132745">
        <dgm:presLayoutVars>
          <dgm:bulletEnabled val="1"/>
        </dgm:presLayoutVars>
      </dgm:prSet>
      <dgm:spPr/>
    </dgm:pt>
    <dgm:pt modelId="{EFC44651-8316-4B30-84C5-BAF2C96B859D}" type="pres">
      <dgm:prSet presAssocID="{5A56A161-C905-4823-BF93-634771A9AB54}" presName="spacing" presStyleCnt="0"/>
      <dgm:spPr/>
    </dgm:pt>
    <dgm:pt modelId="{9655BB83-37A8-468A-82AF-7F53775D8C5D}" type="pres">
      <dgm:prSet presAssocID="{B089613A-1E47-4C8B-90A3-A32CF6752A53}" presName="composite" presStyleCnt="0"/>
      <dgm:spPr/>
    </dgm:pt>
    <dgm:pt modelId="{DCED8429-5CF0-403D-AEB3-A8830EC614B8}" type="pres">
      <dgm:prSet presAssocID="{B089613A-1E47-4C8B-90A3-A32CF6752A53}" presName="imgShp" presStyleLbl="fgImgPlace1" presStyleIdx="4" presStyleCnt="7" custLinFactX="-98425" custLinFactNeighborX="-100000" custLinFactNeighborY="3666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3117D62F-A49A-41E0-BD61-A1A80ABDFB55}" type="pres">
      <dgm:prSet presAssocID="{B089613A-1E47-4C8B-90A3-A32CF6752A53}" presName="txShp" presStyleLbl="node1" presStyleIdx="4" presStyleCnt="7" custScaleX="132408">
        <dgm:presLayoutVars>
          <dgm:bulletEnabled val="1"/>
        </dgm:presLayoutVars>
      </dgm:prSet>
      <dgm:spPr/>
    </dgm:pt>
    <dgm:pt modelId="{396ABA9B-BAFA-4827-BBD3-2A5B606E0513}" type="pres">
      <dgm:prSet presAssocID="{68150FB9-445C-4CC7-9C83-928B9D7EC27D}" presName="spacing" presStyleCnt="0"/>
      <dgm:spPr/>
    </dgm:pt>
    <dgm:pt modelId="{6262A9BF-D851-43E1-8D33-033B8629EB30}" type="pres">
      <dgm:prSet presAssocID="{99392382-5378-4856-9E5C-5216E297C44C}" presName="composite" presStyleCnt="0"/>
      <dgm:spPr/>
    </dgm:pt>
    <dgm:pt modelId="{95F3395E-05BE-464B-A6A1-FE8A7ABE87D8}" type="pres">
      <dgm:prSet presAssocID="{99392382-5378-4856-9E5C-5216E297C44C}" presName="imgShp" presStyleLbl="fgImgPlace1" presStyleIdx="5" presStyleCnt="7" custLinFactX="-100000" custLinFactNeighborX="-100258" custLinFactNeighborY="-1833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C8DCA22D-B68B-4BD7-B54B-B33DAF2C9A76}" type="pres">
      <dgm:prSet presAssocID="{99392382-5378-4856-9E5C-5216E297C44C}" presName="txShp" presStyleLbl="node1" presStyleIdx="5" presStyleCnt="7" custScaleX="132745">
        <dgm:presLayoutVars>
          <dgm:bulletEnabled val="1"/>
        </dgm:presLayoutVars>
      </dgm:prSet>
      <dgm:spPr/>
    </dgm:pt>
    <dgm:pt modelId="{3DD1ED77-6F2F-4244-AEC0-28337F29155A}" type="pres">
      <dgm:prSet presAssocID="{EA8EFEEA-29CF-4E30-A835-69ED2F802780}" presName="spacing" presStyleCnt="0"/>
      <dgm:spPr/>
    </dgm:pt>
    <dgm:pt modelId="{E8774ACD-BC0F-451C-A333-AEB7D5467CF6}" type="pres">
      <dgm:prSet presAssocID="{C270D308-57A0-405B-8CA4-E7B760C8CC24}" presName="composite" presStyleCnt="0"/>
      <dgm:spPr/>
    </dgm:pt>
    <dgm:pt modelId="{15F1DF84-8B29-484D-ADB5-551A71629E52}" type="pres">
      <dgm:prSet presAssocID="{C270D308-57A0-405B-8CA4-E7B760C8CC24}" presName="imgShp" presStyleLbl="fgImgPlace1" presStyleIdx="6" presStyleCnt="7" custLinFactX="-100000" custLinFactNeighborX="-100258" custLinFactNeighborY="25"/>
      <dgm:spPr>
        <a:solidFill>
          <a:schemeClr val="accent1">
            <a:tint val="50000"/>
            <a:hueOff val="0"/>
            <a:satOff val="0"/>
            <a:lumOff val="0"/>
          </a:schemeClr>
        </a:solidFill>
      </dgm:spPr>
    </dgm:pt>
    <dgm:pt modelId="{94A7A380-75B8-4CDC-9453-730DB200514A}" type="pres">
      <dgm:prSet presAssocID="{C270D308-57A0-405B-8CA4-E7B760C8CC24}" presName="txShp" presStyleLbl="node1" presStyleIdx="6" presStyleCnt="7" custScaleX="132525">
        <dgm:presLayoutVars>
          <dgm:bulletEnabled val="1"/>
        </dgm:presLayoutVars>
      </dgm:prSet>
      <dgm:spPr/>
    </dgm:pt>
  </dgm:ptLst>
  <dgm:cxnLst>
    <dgm:cxn modelId="{3B07DE0A-387C-492F-B4DB-3143F5A5CEBC}" srcId="{E26CDF80-2326-4548-B7AD-A4BF88B81E5F}" destId="{B089613A-1E47-4C8B-90A3-A32CF6752A53}" srcOrd="4" destOrd="0" parTransId="{621E5FDC-D183-4464-859C-60D4D4B5E548}" sibTransId="{68150FB9-445C-4CC7-9C83-928B9D7EC27D}"/>
    <dgm:cxn modelId="{980CB93D-A280-4897-9F5C-2EE3E166461E}" type="presOf" srcId="{C270D308-57A0-405B-8CA4-E7B760C8CC24}" destId="{94A7A380-75B8-4CDC-9453-730DB200514A}" srcOrd="0" destOrd="0" presId="urn:microsoft.com/office/officeart/2005/8/layout/vList3"/>
    <dgm:cxn modelId="{400AA142-3731-47B2-8A55-3B15ACA67BEB}" srcId="{E26CDF80-2326-4548-B7AD-A4BF88B81E5F}" destId="{750F1D4B-2B73-4453-84DB-E4AC2D252DFC}" srcOrd="3" destOrd="0" parTransId="{CAED9D31-C3F6-4408-8C52-ACA204F8D351}" sibTransId="{5A56A161-C905-4823-BF93-634771A9AB54}"/>
    <dgm:cxn modelId="{2F439D43-3E01-44F8-BBB6-5D7CE3F5DFC1}" type="presOf" srcId="{E26CDF80-2326-4548-B7AD-A4BF88B81E5F}" destId="{20DD9953-7B1D-460D-AC8F-CC28C4FB7326}" srcOrd="0" destOrd="0" presId="urn:microsoft.com/office/officeart/2005/8/layout/vList3"/>
    <dgm:cxn modelId="{0C725746-04A1-400A-B153-62A3C6DE95D4}" srcId="{E26CDF80-2326-4548-B7AD-A4BF88B81E5F}" destId="{B9E5315D-49F7-4400-A6BF-8B12986AA04F}" srcOrd="1" destOrd="0" parTransId="{8E9A8553-FE00-405E-B151-75CDD89DCCD8}" sibTransId="{AE989A05-9B96-4F7F-82BE-6D5F1954C1F0}"/>
    <dgm:cxn modelId="{B4DAB969-3257-46ED-AE87-9B319707766D}" type="presOf" srcId="{99392382-5378-4856-9E5C-5216E297C44C}" destId="{C8DCA22D-B68B-4BD7-B54B-B33DAF2C9A76}" srcOrd="0" destOrd="0" presId="urn:microsoft.com/office/officeart/2005/8/layout/vList3"/>
    <dgm:cxn modelId="{DD24D94A-902F-4B66-A421-1BDCD10F9805}" type="presOf" srcId="{B089613A-1E47-4C8B-90A3-A32CF6752A53}" destId="{3117D62F-A49A-41E0-BD61-A1A80ABDFB55}" srcOrd="0" destOrd="0" presId="urn:microsoft.com/office/officeart/2005/8/layout/vList3"/>
    <dgm:cxn modelId="{9042664C-51F8-4C34-BA86-A79073A980D9}" srcId="{E26CDF80-2326-4548-B7AD-A4BF88B81E5F}" destId="{99392382-5378-4856-9E5C-5216E297C44C}" srcOrd="5" destOrd="0" parTransId="{192FB9AF-6E41-442F-90BE-DCDD7E9955FD}" sibTransId="{EA8EFEEA-29CF-4E30-A835-69ED2F802780}"/>
    <dgm:cxn modelId="{C6132688-FC77-4935-ADDC-5C909C4375FA}" type="presOf" srcId="{B9E5315D-49F7-4400-A6BF-8B12986AA04F}" destId="{C91028E2-ABB7-4BAD-99EE-53820C9137B8}" srcOrd="0" destOrd="0" presId="urn:microsoft.com/office/officeart/2005/8/layout/vList3"/>
    <dgm:cxn modelId="{BCFB2C8A-3653-4FAF-AEBB-91B959E8DA1F}" srcId="{E26CDF80-2326-4548-B7AD-A4BF88B81E5F}" destId="{C270D308-57A0-405B-8CA4-E7B760C8CC24}" srcOrd="6" destOrd="0" parTransId="{F9EF4575-1FD0-47B8-9307-DD2B5E050C9D}" sibTransId="{609D56B3-734F-4535-8A09-669099ECEE13}"/>
    <dgm:cxn modelId="{F43D448D-E521-4A1F-9696-38F3987DBAC5}" type="presOf" srcId="{1C354B08-ABD0-4E0B-AC22-0087E088AA41}" destId="{E8BC1DDB-5D4A-49AD-94EC-25DBD2C00501}" srcOrd="0" destOrd="0" presId="urn:microsoft.com/office/officeart/2005/8/layout/vList3"/>
    <dgm:cxn modelId="{B3313C8E-1C00-491F-ADD8-4D2BB8739483}" type="presOf" srcId="{750F1D4B-2B73-4453-84DB-E4AC2D252DFC}" destId="{17941332-E09A-4505-B452-D4B9D31C84A1}" srcOrd="0" destOrd="0" presId="urn:microsoft.com/office/officeart/2005/8/layout/vList3"/>
    <dgm:cxn modelId="{29228D8E-2983-4CEC-8F0C-131F92500258}" srcId="{E26CDF80-2326-4548-B7AD-A4BF88B81E5F}" destId="{1C354B08-ABD0-4E0B-AC22-0087E088AA41}" srcOrd="0" destOrd="0" parTransId="{76706261-14B8-42FB-A912-E924EE03FAD2}" sibTransId="{63AD6FC5-2427-484F-9FE2-2342AF0152E6}"/>
    <dgm:cxn modelId="{85C89EB1-5770-43FF-8488-3EADD2004F7A}" type="presOf" srcId="{D9B57796-F426-4815-AA46-D82471482D72}" destId="{A13D7EAF-577E-43E9-A53B-785D187ED6EE}" srcOrd="0" destOrd="0" presId="urn:microsoft.com/office/officeart/2005/8/layout/vList3"/>
    <dgm:cxn modelId="{617723DE-B997-4921-A7B1-DADB02B7ACEF}" srcId="{E26CDF80-2326-4548-B7AD-A4BF88B81E5F}" destId="{D9B57796-F426-4815-AA46-D82471482D72}" srcOrd="2" destOrd="0" parTransId="{B3C6F27C-A7EB-4224-9870-7C660764F590}" sibTransId="{8F2B00FD-EF4E-46D6-9211-9B093D9830FF}"/>
    <dgm:cxn modelId="{A6720591-E925-4E08-9ECA-AB58EF6FDC7B}" type="presParOf" srcId="{20DD9953-7B1D-460D-AC8F-CC28C4FB7326}" destId="{7F945E05-6E09-4990-925E-667285C7E686}" srcOrd="0" destOrd="0" presId="urn:microsoft.com/office/officeart/2005/8/layout/vList3"/>
    <dgm:cxn modelId="{65052FD6-03E0-42F3-B790-F4DE8893F049}" type="presParOf" srcId="{7F945E05-6E09-4990-925E-667285C7E686}" destId="{AC1CADBF-890E-4462-804A-B86F818E07E8}" srcOrd="0" destOrd="0" presId="urn:microsoft.com/office/officeart/2005/8/layout/vList3"/>
    <dgm:cxn modelId="{B5E4B922-2B52-42AD-B6D3-C6D2CAB0AD9F}" type="presParOf" srcId="{7F945E05-6E09-4990-925E-667285C7E686}" destId="{E8BC1DDB-5D4A-49AD-94EC-25DBD2C00501}" srcOrd="1" destOrd="0" presId="urn:microsoft.com/office/officeart/2005/8/layout/vList3"/>
    <dgm:cxn modelId="{9BBD233C-BDE4-4370-987E-58B0670375AE}" type="presParOf" srcId="{20DD9953-7B1D-460D-AC8F-CC28C4FB7326}" destId="{954A6B6E-5CD8-4EC6-9F96-CC3948BF5825}" srcOrd="1" destOrd="0" presId="urn:microsoft.com/office/officeart/2005/8/layout/vList3"/>
    <dgm:cxn modelId="{8AD52D6F-ADFE-4405-B7D0-A87ABF849232}" type="presParOf" srcId="{20DD9953-7B1D-460D-AC8F-CC28C4FB7326}" destId="{E4296A63-A966-4E69-B10A-3E97CD04AC2C}" srcOrd="2" destOrd="0" presId="urn:microsoft.com/office/officeart/2005/8/layout/vList3"/>
    <dgm:cxn modelId="{5A87352C-01EA-4ECE-B25A-CE8EDC89C342}" type="presParOf" srcId="{E4296A63-A966-4E69-B10A-3E97CD04AC2C}" destId="{87EB5338-4924-48BB-8748-93C4F571209E}" srcOrd="0" destOrd="0" presId="urn:microsoft.com/office/officeart/2005/8/layout/vList3"/>
    <dgm:cxn modelId="{D2E9D645-52E7-4FBE-9F44-F242AF8B8107}" type="presParOf" srcId="{E4296A63-A966-4E69-B10A-3E97CD04AC2C}" destId="{C91028E2-ABB7-4BAD-99EE-53820C9137B8}" srcOrd="1" destOrd="0" presId="urn:microsoft.com/office/officeart/2005/8/layout/vList3"/>
    <dgm:cxn modelId="{CBA3F402-5800-44F6-8C6C-726A6D03A739}" type="presParOf" srcId="{20DD9953-7B1D-460D-AC8F-CC28C4FB7326}" destId="{CB0431C0-619E-4B7C-A776-D409C1C8C0F1}" srcOrd="3" destOrd="0" presId="urn:microsoft.com/office/officeart/2005/8/layout/vList3"/>
    <dgm:cxn modelId="{CD90CBA6-AC60-4461-924E-4D11FBD19389}" type="presParOf" srcId="{20DD9953-7B1D-460D-AC8F-CC28C4FB7326}" destId="{154E98C5-CD07-4CF7-8810-342692499434}" srcOrd="4" destOrd="0" presId="urn:microsoft.com/office/officeart/2005/8/layout/vList3"/>
    <dgm:cxn modelId="{064D2696-A7D4-47D8-B7A7-71E7DB04CFD6}" type="presParOf" srcId="{154E98C5-CD07-4CF7-8810-342692499434}" destId="{560158AA-D35A-4AB6-8DE7-67D26F695A22}" srcOrd="0" destOrd="0" presId="urn:microsoft.com/office/officeart/2005/8/layout/vList3"/>
    <dgm:cxn modelId="{56E850B4-27FC-41BA-B68C-D88F1B975CA1}" type="presParOf" srcId="{154E98C5-CD07-4CF7-8810-342692499434}" destId="{A13D7EAF-577E-43E9-A53B-785D187ED6EE}" srcOrd="1" destOrd="0" presId="urn:microsoft.com/office/officeart/2005/8/layout/vList3"/>
    <dgm:cxn modelId="{8AD51648-07A2-4B29-B016-865C3F05AE0B}" type="presParOf" srcId="{20DD9953-7B1D-460D-AC8F-CC28C4FB7326}" destId="{A353A26C-CA10-4153-94B5-29D9FA727EB5}" srcOrd="5" destOrd="0" presId="urn:microsoft.com/office/officeart/2005/8/layout/vList3"/>
    <dgm:cxn modelId="{4D08D51B-5D32-49C2-92EB-3EA504EB590A}" type="presParOf" srcId="{20DD9953-7B1D-460D-AC8F-CC28C4FB7326}" destId="{D2F9DBD7-B1CB-45B7-B278-1883D0309992}" srcOrd="6" destOrd="0" presId="urn:microsoft.com/office/officeart/2005/8/layout/vList3"/>
    <dgm:cxn modelId="{E0E0D3F7-7E49-4CFF-AF0D-9B17B2056398}" type="presParOf" srcId="{D2F9DBD7-B1CB-45B7-B278-1883D0309992}" destId="{2A8B3A20-7930-4FD9-8448-6B3B44A494BC}" srcOrd="0" destOrd="0" presId="urn:microsoft.com/office/officeart/2005/8/layout/vList3"/>
    <dgm:cxn modelId="{2D79D38F-50C4-4053-8577-304B5060E12E}" type="presParOf" srcId="{D2F9DBD7-B1CB-45B7-B278-1883D0309992}" destId="{17941332-E09A-4505-B452-D4B9D31C84A1}" srcOrd="1" destOrd="0" presId="urn:microsoft.com/office/officeart/2005/8/layout/vList3"/>
    <dgm:cxn modelId="{D3732FD0-831E-4D79-ABBC-9A3B312F3361}" type="presParOf" srcId="{20DD9953-7B1D-460D-AC8F-CC28C4FB7326}" destId="{EFC44651-8316-4B30-84C5-BAF2C96B859D}" srcOrd="7" destOrd="0" presId="urn:microsoft.com/office/officeart/2005/8/layout/vList3"/>
    <dgm:cxn modelId="{1BF1842C-EC53-47B2-BC10-422DA49ACC17}" type="presParOf" srcId="{20DD9953-7B1D-460D-AC8F-CC28C4FB7326}" destId="{9655BB83-37A8-468A-82AF-7F53775D8C5D}" srcOrd="8" destOrd="0" presId="urn:microsoft.com/office/officeart/2005/8/layout/vList3"/>
    <dgm:cxn modelId="{30FFB37F-638B-43D4-AE6E-599ED301DDB8}" type="presParOf" srcId="{9655BB83-37A8-468A-82AF-7F53775D8C5D}" destId="{DCED8429-5CF0-403D-AEB3-A8830EC614B8}" srcOrd="0" destOrd="0" presId="urn:microsoft.com/office/officeart/2005/8/layout/vList3"/>
    <dgm:cxn modelId="{8628BE36-74B3-45C6-BAAC-663D696EE678}" type="presParOf" srcId="{9655BB83-37A8-468A-82AF-7F53775D8C5D}" destId="{3117D62F-A49A-41E0-BD61-A1A80ABDFB55}" srcOrd="1" destOrd="0" presId="urn:microsoft.com/office/officeart/2005/8/layout/vList3"/>
    <dgm:cxn modelId="{33E77AAB-C5E2-4BC6-A046-9B020EF98955}" type="presParOf" srcId="{20DD9953-7B1D-460D-AC8F-CC28C4FB7326}" destId="{396ABA9B-BAFA-4827-BBD3-2A5B606E0513}" srcOrd="9" destOrd="0" presId="urn:microsoft.com/office/officeart/2005/8/layout/vList3"/>
    <dgm:cxn modelId="{6A2B8A76-B73C-4E73-AE85-F3160392FC66}" type="presParOf" srcId="{20DD9953-7B1D-460D-AC8F-CC28C4FB7326}" destId="{6262A9BF-D851-43E1-8D33-033B8629EB30}" srcOrd="10" destOrd="0" presId="urn:microsoft.com/office/officeart/2005/8/layout/vList3"/>
    <dgm:cxn modelId="{B0C9643B-8BA3-497A-93B5-FA22EE9921CC}" type="presParOf" srcId="{6262A9BF-D851-43E1-8D33-033B8629EB30}" destId="{95F3395E-05BE-464B-A6A1-FE8A7ABE87D8}" srcOrd="0" destOrd="0" presId="urn:microsoft.com/office/officeart/2005/8/layout/vList3"/>
    <dgm:cxn modelId="{EA400478-8458-4838-B5BC-0635B63D0FDC}" type="presParOf" srcId="{6262A9BF-D851-43E1-8D33-033B8629EB30}" destId="{C8DCA22D-B68B-4BD7-B54B-B33DAF2C9A76}" srcOrd="1" destOrd="0" presId="urn:microsoft.com/office/officeart/2005/8/layout/vList3"/>
    <dgm:cxn modelId="{4E24F250-5BD6-4BF4-B8B6-67E34B30916C}" type="presParOf" srcId="{20DD9953-7B1D-460D-AC8F-CC28C4FB7326}" destId="{3DD1ED77-6F2F-4244-AEC0-28337F29155A}" srcOrd="11" destOrd="0" presId="urn:microsoft.com/office/officeart/2005/8/layout/vList3"/>
    <dgm:cxn modelId="{FA4554E0-0320-4E5A-845F-005BBEFE9216}" type="presParOf" srcId="{20DD9953-7B1D-460D-AC8F-CC28C4FB7326}" destId="{E8774ACD-BC0F-451C-A333-AEB7D5467CF6}" srcOrd="12" destOrd="0" presId="urn:microsoft.com/office/officeart/2005/8/layout/vList3"/>
    <dgm:cxn modelId="{AC1E7E10-492D-4EEE-AE93-927BB738180A}" type="presParOf" srcId="{E8774ACD-BC0F-451C-A333-AEB7D5467CF6}" destId="{15F1DF84-8B29-484D-ADB5-551A71629E52}" srcOrd="0" destOrd="0" presId="urn:microsoft.com/office/officeart/2005/8/layout/vList3"/>
    <dgm:cxn modelId="{EC92C840-E165-4BBA-A1E9-8865BEDE6FFD}" type="presParOf" srcId="{E8774ACD-BC0F-451C-A333-AEB7D5467CF6}" destId="{94A7A380-75B8-4CDC-9453-730DB200514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14CAD-709F-47E9-8547-EE5FFD7494DC}">
      <dsp:nvSpPr>
        <dsp:cNvPr id="0" name=""/>
        <dsp:cNvSpPr/>
      </dsp:nvSpPr>
      <dsp:spPr>
        <a:xfrm>
          <a:off x="-4759572" y="-729528"/>
          <a:ext cx="5669105" cy="5669105"/>
        </a:xfrm>
        <a:prstGeom prst="blockArc">
          <a:avLst>
            <a:gd name="adj1" fmla="val 18900000"/>
            <a:gd name="adj2" fmla="val 2700000"/>
            <a:gd name="adj3" fmla="val 38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703739-E155-4715-8A73-5FB51E744101}">
      <dsp:nvSpPr>
        <dsp:cNvPr id="0" name=""/>
        <dsp:cNvSpPr/>
      </dsp:nvSpPr>
      <dsp:spPr>
        <a:xfrm>
          <a:off x="339514" y="221701"/>
          <a:ext cx="6718167" cy="4432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817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Background</a:t>
          </a:r>
        </a:p>
      </dsp:txBody>
      <dsp:txXfrm>
        <a:off x="339514" y="221701"/>
        <a:ext cx="6718167" cy="443233"/>
      </dsp:txXfrm>
    </dsp:sp>
    <dsp:sp modelId="{B1E953C0-67F3-48E1-B0BD-892111846F80}">
      <dsp:nvSpPr>
        <dsp:cNvPr id="0" name=""/>
        <dsp:cNvSpPr/>
      </dsp:nvSpPr>
      <dsp:spPr>
        <a:xfrm>
          <a:off x="62493" y="166296"/>
          <a:ext cx="554042" cy="5540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C3E470-EF82-4358-BE59-9ADC18F6EE5D}">
      <dsp:nvSpPr>
        <dsp:cNvPr id="0" name=""/>
        <dsp:cNvSpPr/>
      </dsp:nvSpPr>
      <dsp:spPr>
        <a:xfrm>
          <a:off x="704104" y="886467"/>
          <a:ext cx="6353577" cy="4432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817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What is NEED?</a:t>
          </a:r>
        </a:p>
      </dsp:txBody>
      <dsp:txXfrm>
        <a:off x="704104" y="886467"/>
        <a:ext cx="6353577" cy="443233"/>
      </dsp:txXfrm>
    </dsp:sp>
    <dsp:sp modelId="{0583C323-7DE7-489D-AC13-1D054AB2F736}">
      <dsp:nvSpPr>
        <dsp:cNvPr id="0" name=""/>
        <dsp:cNvSpPr/>
      </dsp:nvSpPr>
      <dsp:spPr>
        <a:xfrm>
          <a:off x="427083" y="831063"/>
          <a:ext cx="554042" cy="5540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FB361A-E140-4C9F-8C9A-825F01DB634D}">
      <dsp:nvSpPr>
        <dsp:cNvPr id="0" name=""/>
        <dsp:cNvSpPr/>
      </dsp:nvSpPr>
      <dsp:spPr>
        <a:xfrm>
          <a:off x="870822" y="1551234"/>
          <a:ext cx="6186859" cy="4432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817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How NEED has been used</a:t>
          </a:r>
        </a:p>
      </dsp:txBody>
      <dsp:txXfrm>
        <a:off x="870822" y="1551234"/>
        <a:ext cx="6186859" cy="443233"/>
      </dsp:txXfrm>
    </dsp:sp>
    <dsp:sp modelId="{6252F5F8-AE9A-4D4C-ACB5-2AB74E187D8C}">
      <dsp:nvSpPr>
        <dsp:cNvPr id="0" name=""/>
        <dsp:cNvSpPr/>
      </dsp:nvSpPr>
      <dsp:spPr>
        <a:xfrm>
          <a:off x="593801" y="1495830"/>
          <a:ext cx="554042" cy="5540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6BC40-2C48-49F7-9E77-07358CB4DFEE}">
      <dsp:nvSpPr>
        <dsp:cNvPr id="0" name=""/>
        <dsp:cNvSpPr/>
      </dsp:nvSpPr>
      <dsp:spPr>
        <a:xfrm>
          <a:off x="870822" y="2215580"/>
          <a:ext cx="6186859" cy="4432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817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Developments</a:t>
          </a:r>
        </a:p>
      </dsp:txBody>
      <dsp:txXfrm>
        <a:off x="870822" y="2215580"/>
        <a:ext cx="6186859" cy="443233"/>
      </dsp:txXfrm>
    </dsp:sp>
    <dsp:sp modelId="{42EA936E-9096-4AFC-BA5D-3A8CB167C6EC}">
      <dsp:nvSpPr>
        <dsp:cNvPr id="0" name=""/>
        <dsp:cNvSpPr/>
      </dsp:nvSpPr>
      <dsp:spPr>
        <a:xfrm>
          <a:off x="593801" y="2160176"/>
          <a:ext cx="554042" cy="5540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F7FBEC-D05F-486E-B18E-5E8659A84F87}">
      <dsp:nvSpPr>
        <dsp:cNvPr id="0" name=""/>
        <dsp:cNvSpPr/>
      </dsp:nvSpPr>
      <dsp:spPr>
        <a:xfrm>
          <a:off x="704104" y="2880347"/>
          <a:ext cx="6353577" cy="4432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817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Challenges</a:t>
          </a:r>
        </a:p>
      </dsp:txBody>
      <dsp:txXfrm>
        <a:off x="704104" y="2880347"/>
        <a:ext cx="6353577" cy="443233"/>
      </dsp:txXfrm>
    </dsp:sp>
    <dsp:sp modelId="{F7BD0B1D-6576-4D25-BA33-6F0472247013}">
      <dsp:nvSpPr>
        <dsp:cNvPr id="0" name=""/>
        <dsp:cNvSpPr/>
      </dsp:nvSpPr>
      <dsp:spPr>
        <a:xfrm>
          <a:off x="427083" y="2824942"/>
          <a:ext cx="554042" cy="5540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CB42DE-4568-4CFE-B9FF-2EE38EB87DBF}">
      <dsp:nvSpPr>
        <dsp:cNvPr id="0" name=""/>
        <dsp:cNvSpPr/>
      </dsp:nvSpPr>
      <dsp:spPr>
        <a:xfrm>
          <a:off x="339514" y="3545113"/>
          <a:ext cx="6718167" cy="4432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817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Lessons learnt</a:t>
          </a:r>
        </a:p>
      </dsp:txBody>
      <dsp:txXfrm>
        <a:off x="339514" y="3545113"/>
        <a:ext cx="6718167" cy="443233"/>
      </dsp:txXfrm>
    </dsp:sp>
    <dsp:sp modelId="{926F35E6-2D3E-47B5-AD97-04E6EC7D10E8}">
      <dsp:nvSpPr>
        <dsp:cNvPr id="0" name=""/>
        <dsp:cNvSpPr/>
      </dsp:nvSpPr>
      <dsp:spPr>
        <a:xfrm>
          <a:off x="62493" y="3489709"/>
          <a:ext cx="554042" cy="5540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14CAD-709F-47E9-8547-EE5FFD7494DC}">
      <dsp:nvSpPr>
        <dsp:cNvPr id="0" name=""/>
        <dsp:cNvSpPr/>
      </dsp:nvSpPr>
      <dsp:spPr>
        <a:xfrm>
          <a:off x="-4758283" y="-729528"/>
          <a:ext cx="5669105" cy="5669105"/>
        </a:xfrm>
        <a:prstGeom prst="blockArc">
          <a:avLst>
            <a:gd name="adj1" fmla="val 18900000"/>
            <a:gd name="adj2" fmla="val 2700000"/>
            <a:gd name="adj3" fmla="val 38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1D88D-7C02-4103-A1D2-3A366C81B34E}">
      <dsp:nvSpPr>
        <dsp:cNvPr id="0" name=""/>
        <dsp:cNvSpPr/>
      </dsp:nvSpPr>
      <dsp:spPr>
        <a:xfrm>
          <a:off x="295334" y="191388"/>
          <a:ext cx="7610149" cy="382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69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Understanding uncertainty</a:t>
          </a:r>
        </a:p>
      </dsp:txBody>
      <dsp:txXfrm>
        <a:off x="295334" y="191388"/>
        <a:ext cx="7610149" cy="382609"/>
      </dsp:txXfrm>
    </dsp:sp>
    <dsp:sp modelId="{9F534121-48F7-4B6F-B171-07135DF8CA61}">
      <dsp:nvSpPr>
        <dsp:cNvPr id="0" name=""/>
        <dsp:cNvSpPr/>
      </dsp:nvSpPr>
      <dsp:spPr>
        <a:xfrm>
          <a:off x="56204" y="143562"/>
          <a:ext cx="478261" cy="4782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825668-B2CF-4E4C-A405-44235DA70C46}">
      <dsp:nvSpPr>
        <dsp:cNvPr id="0" name=""/>
        <dsp:cNvSpPr/>
      </dsp:nvSpPr>
      <dsp:spPr>
        <a:xfrm>
          <a:off x="641821" y="765639"/>
          <a:ext cx="7263662" cy="382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69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More on interaction of household policies</a:t>
          </a:r>
        </a:p>
      </dsp:txBody>
      <dsp:txXfrm>
        <a:off x="641821" y="765639"/>
        <a:ext cx="7263662" cy="382609"/>
      </dsp:txXfrm>
    </dsp:sp>
    <dsp:sp modelId="{B1E953C0-67F3-48E1-B0BD-892111846F80}">
      <dsp:nvSpPr>
        <dsp:cNvPr id="0" name=""/>
        <dsp:cNvSpPr/>
      </dsp:nvSpPr>
      <dsp:spPr>
        <a:xfrm>
          <a:off x="402691" y="717813"/>
          <a:ext cx="478261" cy="4782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A548E0-2546-4E53-8B22-50833D427971}">
      <dsp:nvSpPr>
        <dsp:cNvPr id="0" name=""/>
        <dsp:cNvSpPr/>
      </dsp:nvSpPr>
      <dsp:spPr>
        <a:xfrm>
          <a:off x="831695" y="1339469"/>
          <a:ext cx="7073789" cy="382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69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Inclusion of new data sources (e.g. FITs, Smart Meter flag)</a:t>
          </a:r>
        </a:p>
      </dsp:txBody>
      <dsp:txXfrm>
        <a:off x="831695" y="1339469"/>
        <a:ext cx="7073789" cy="382609"/>
      </dsp:txXfrm>
    </dsp:sp>
    <dsp:sp modelId="{0583C323-7DE7-489D-AC13-1D054AB2F736}">
      <dsp:nvSpPr>
        <dsp:cNvPr id="0" name=""/>
        <dsp:cNvSpPr/>
      </dsp:nvSpPr>
      <dsp:spPr>
        <a:xfrm>
          <a:off x="592564" y="1291643"/>
          <a:ext cx="478261" cy="4782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8BF3A6-305B-4A0C-BBA9-E3F6BC024A4A}">
      <dsp:nvSpPr>
        <dsp:cNvPr id="0" name=""/>
        <dsp:cNvSpPr/>
      </dsp:nvSpPr>
      <dsp:spPr>
        <a:xfrm>
          <a:off x="892319" y="1913719"/>
          <a:ext cx="7013164" cy="382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69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Models of gas/electricity consumption </a:t>
          </a:r>
        </a:p>
      </dsp:txBody>
      <dsp:txXfrm>
        <a:off x="892319" y="1913719"/>
        <a:ext cx="7013164" cy="382609"/>
      </dsp:txXfrm>
    </dsp:sp>
    <dsp:sp modelId="{6252F5F8-AE9A-4D4C-ACB5-2AB74E187D8C}">
      <dsp:nvSpPr>
        <dsp:cNvPr id="0" name=""/>
        <dsp:cNvSpPr/>
      </dsp:nvSpPr>
      <dsp:spPr>
        <a:xfrm>
          <a:off x="653189" y="1865893"/>
          <a:ext cx="478261" cy="4782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8833EB-2120-4FD7-87E8-93099C6FE5F2}">
      <dsp:nvSpPr>
        <dsp:cNvPr id="0" name=""/>
        <dsp:cNvSpPr/>
      </dsp:nvSpPr>
      <dsp:spPr>
        <a:xfrm>
          <a:off x="831695" y="2487970"/>
          <a:ext cx="7073789" cy="382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69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Coverage of Scotland</a:t>
          </a:r>
        </a:p>
      </dsp:txBody>
      <dsp:txXfrm>
        <a:off x="831695" y="2487970"/>
        <a:ext cx="7073789" cy="382609"/>
      </dsp:txXfrm>
    </dsp:sp>
    <dsp:sp modelId="{42EA936E-9096-4AFC-BA5D-3A8CB167C6EC}">
      <dsp:nvSpPr>
        <dsp:cNvPr id="0" name=""/>
        <dsp:cNvSpPr/>
      </dsp:nvSpPr>
      <dsp:spPr>
        <a:xfrm>
          <a:off x="592564" y="2440144"/>
          <a:ext cx="478261" cy="4782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052D8F-F3BC-4828-9602-13E30757DCCB}">
      <dsp:nvSpPr>
        <dsp:cNvPr id="0" name=""/>
        <dsp:cNvSpPr/>
      </dsp:nvSpPr>
      <dsp:spPr>
        <a:xfrm>
          <a:off x="641821" y="3061800"/>
          <a:ext cx="7263662" cy="382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69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Development of non-domestic NEED</a:t>
          </a:r>
        </a:p>
      </dsp:txBody>
      <dsp:txXfrm>
        <a:off x="641821" y="3061800"/>
        <a:ext cx="7263662" cy="382609"/>
      </dsp:txXfrm>
    </dsp:sp>
    <dsp:sp modelId="{F7BD0B1D-6576-4D25-BA33-6F0472247013}">
      <dsp:nvSpPr>
        <dsp:cNvPr id="0" name=""/>
        <dsp:cNvSpPr/>
      </dsp:nvSpPr>
      <dsp:spPr>
        <a:xfrm>
          <a:off x="402691" y="3013974"/>
          <a:ext cx="478261" cy="4782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746FFA-0E7A-4F6F-87C9-79CC1EA12153}">
      <dsp:nvSpPr>
        <dsp:cNvPr id="0" name=""/>
        <dsp:cNvSpPr/>
      </dsp:nvSpPr>
      <dsp:spPr>
        <a:xfrm>
          <a:off x="295334" y="3636050"/>
          <a:ext cx="7610149" cy="382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69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Enable wider access to more detailed data in a restricted environment</a:t>
          </a:r>
        </a:p>
      </dsp:txBody>
      <dsp:txXfrm>
        <a:off x="295334" y="3636050"/>
        <a:ext cx="7610149" cy="382609"/>
      </dsp:txXfrm>
    </dsp:sp>
    <dsp:sp modelId="{926F35E6-2D3E-47B5-AD97-04E6EC7D10E8}">
      <dsp:nvSpPr>
        <dsp:cNvPr id="0" name=""/>
        <dsp:cNvSpPr/>
      </dsp:nvSpPr>
      <dsp:spPr>
        <a:xfrm>
          <a:off x="56204" y="3588224"/>
          <a:ext cx="478261" cy="4782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C1DDB-5D4A-49AD-94EC-25DBD2C00501}">
      <dsp:nvSpPr>
        <dsp:cNvPr id="0" name=""/>
        <dsp:cNvSpPr/>
      </dsp:nvSpPr>
      <dsp:spPr>
        <a:xfrm rot="10800000">
          <a:off x="1624096" y="722"/>
          <a:ext cx="5909738" cy="5422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101" tIns="95250" rIns="17780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Legal restrictions and access to data</a:t>
          </a:r>
        </a:p>
      </dsp:txBody>
      <dsp:txXfrm rot="10800000">
        <a:off x="1759649" y="722"/>
        <a:ext cx="5774185" cy="542213"/>
      </dsp:txXfrm>
    </dsp:sp>
    <dsp:sp modelId="{AC1CADBF-890E-4462-804A-B86F818E07E8}">
      <dsp:nvSpPr>
        <dsp:cNvPr id="0" name=""/>
        <dsp:cNvSpPr/>
      </dsp:nvSpPr>
      <dsp:spPr>
        <a:xfrm>
          <a:off x="1352989" y="722"/>
          <a:ext cx="542213" cy="5422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3D7EAF-577E-43E9-A53B-785D187ED6EE}">
      <dsp:nvSpPr>
        <dsp:cNvPr id="0" name=""/>
        <dsp:cNvSpPr/>
      </dsp:nvSpPr>
      <dsp:spPr>
        <a:xfrm rot="10800000">
          <a:off x="1624096" y="704790"/>
          <a:ext cx="5909738" cy="5422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101" tIns="95250" rIns="17780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Flexibility</a:t>
          </a:r>
        </a:p>
      </dsp:txBody>
      <dsp:txXfrm rot="10800000">
        <a:off x="1759649" y="704790"/>
        <a:ext cx="5774185" cy="542213"/>
      </dsp:txXfrm>
    </dsp:sp>
    <dsp:sp modelId="{560158AA-D35A-4AB6-8DE7-67D26F695A22}">
      <dsp:nvSpPr>
        <dsp:cNvPr id="0" name=""/>
        <dsp:cNvSpPr/>
      </dsp:nvSpPr>
      <dsp:spPr>
        <a:xfrm>
          <a:off x="1352989" y="704790"/>
          <a:ext cx="542213" cy="5422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941332-E09A-4505-B452-D4B9D31C84A1}">
      <dsp:nvSpPr>
        <dsp:cNvPr id="0" name=""/>
        <dsp:cNvSpPr/>
      </dsp:nvSpPr>
      <dsp:spPr>
        <a:xfrm rot="10800000">
          <a:off x="1624096" y="1408859"/>
          <a:ext cx="5909738" cy="5422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101" tIns="95250" rIns="17780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Timeliness</a:t>
          </a:r>
        </a:p>
      </dsp:txBody>
      <dsp:txXfrm rot="10800000">
        <a:off x="1759649" y="1408859"/>
        <a:ext cx="5774185" cy="542213"/>
      </dsp:txXfrm>
    </dsp:sp>
    <dsp:sp modelId="{2A8B3A20-7930-4FD9-8448-6B3B44A494BC}">
      <dsp:nvSpPr>
        <dsp:cNvPr id="0" name=""/>
        <dsp:cNvSpPr/>
      </dsp:nvSpPr>
      <dsp:spPr>
        <a:xfrm>
          <a:off x="1352989" y="1408859"/>
          <a:ext cx="542213" cy="5422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17D62F-A49A-41E0-BD61-A1A80ABDFB55}">
      <dsp:nvSpPr>
        <dsp:cNvPr id="0" name=""/>
        <dsp:cNvSpPr/>
      </dsp:nvSpPr>
      <dsp:spPr>
        <a:xfrm rot="10800000">
          <a:off x="1624096" y="2112927"/>
          <a:ext cx="5909738" cy="5422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101" tIns="95250" rIns="17780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Missing data/quality of data/coverage</a:t>
          </a:r>
        </a:p>
      </dsp:txBody>
      <dsp:txXfrm rot="10800000">
        <a:off x="1759649" y="2112927"/>
        <a:ext cx="5774185" cy="542213"/>
      </dsp:txXfrm>
    </dsp:sp>
    <dsp:sp modelId="{DCED8429-5CF0-403D-AEB3-A8830EC614B8}">
      <dsp:nvSpPr>
        <dsp:cNvPr id="0" name=""/>
        <dsp:cNvSpPr/>
      </dsp:nvSpPr>
      <dsp:spPr>
        <a:xfrm>
          <a:off x="1352989" y="2112927"/>
          <a:ext cx="542213" cy="5422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DCA22D-B68B-4BD7-B54B-B33DAF2C9A76}">
      <dsp:nvSpPr>
        <dsp:cNvPr id="0" name=""/>
        <dsp:cNvSpPr/>
      </dsp:nvSpPr>
      <dsp:spPr>
        <a:xfrm rot="10800000">
          <a:off x="1624096" y="2816995"/>
          <a:ext cx="5909738" cy="5422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101" tIns="95250" rIns="17780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Quality of match/unmatched records</a:t>
          </a:r>
        </a:p>
      </dsp:txBody>
      <dsp:txXfrm rot="10800000">
        <a:off x="1759649" y="2816995"/>
        <a:ext cx="5774185" cy="542213"/>
      </dsp:txXfrm>
    </dsp:sp>
    <dsp:sp modelId="{95F3395E-05BE-464B-A6A1-FE8A7ABE87D8}">
      <dsp:nvSpPr>
        <dsp:cNvPr id="0" name=""/>
        <dsp:cNvSpPr/>
      </dsp:nvSpPr>
      <dsp:spPr>
        <a:xfrm>
          <a:off x="1352989" y="2816995"/>
          <a:ext cx="542213" cy="5422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A7A380-75B8-4CDC-9453-730DB200514A}">
      <dsp:nvSpPr>
        <dsp:cNvPr id="0" name=""/>
        <dsp:cNvSpPr/>
      </dsp:nvSpPr>
      <dsp:spPr>
        <a:xfrm rot="10800000">
          <a:off x="1624096" y="3521063"/>
          <a:ext cx="5909738" cy="5422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101" tIns="95250" rIns="17780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IT infrastructure</a:t>
          </a:r>
        </a:p>
      </dsp:txBody>
      <dsp:txXfrm rot="10800000">
        <a:off x="1759649" y="3521063"/>
        <a:ext cx="5774185" cy="542213"/>
      </dsp:txXfrm>
    </dsp:sp>
    <dsp:sp modelId="{15F1DF84-8B29-484D-ADB5-551A71629E52}">
      <dsp:nvSpPr>
        <dsp:cNvPr id="0" name=""/>
        <dsp:cNvSpPr/>
      </dsp:nvSpPr>
      <dsp:spPr>
        <a:xfrm>
          <a:off x="1352989" y="3521063"/>
          <a:ext cx="542213" cy="5422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C1DDB-5D4A-49AD-94EC-25DBD2C00501}">
      <dsp:nvSpPr>
        <dsp:cNvPr id="0" name=""/>
        <dsp:cNvSpPr/>
      </dsp:nvSpPr>
      <dsp:spPr>
        <a:xfrm rot="10800000">
          <a:off x="530929" y="115"/>
          <a:ext cx="7824966" cy="46226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45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Allow time to make sure all legal elements in place</a:t>
          </a:r>
        </a:p>
      </dsp:txBody>
      <dsp:txXfrm rot="10800000">
        <a:off x="646494" y="115"/>
        <a:ext cx="7709401" cy="462262"/>
      </dsp:txXfrm>
    </dsp:sp>
    <dsp:sp modelId="{AC1CADBF-890E-4462-804A-B86F818E07E8}">
      <dsp:nvSpPr>
        <dsp:cNvPr id="0" name=""/>
        <dsp:cNvSpPr/>
      </dsp:nvSpPr>
      <dsp:spPr>
        <a:xfrm>
          <a:off x="323221" y="0"/>
          <a:ext cx="462262" cy="46226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1028E2-ABB7-4BAD-99EE-53820C9137B8}">
      <dsp:nvSpPr>
        <dsp:cNvPr id="0" name=""/>
        <dsp:cNvSpPr/>
      </dsp:nvSpPr>
      <dsp:spPr>
        <a:xfrm rot="10800000">
          <a:off x="530929" y="600366"/>
          <a:ext cx="7824966" cy="46226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45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Plan ahead to ensure required permissions in data sources (e.g. new admin)</a:t>
          </a:r>
        </a:p>
      </dsp:txBody>
      <dsp:txXfrm rot="10800000">
        <a:off x="646494" y="600366"/>
        <a:ext cx="7709401" cy="462262"/>
      </dsp:txXfrm>
    </dsp:sp>
    <dsp:sp modelId="{87EB5338-4924-48BB-8748-93C4F571209E}">
      <dsp:nvSpPr>
        <dsp:cNvPr id="0" name=""/>
        <dsp:cNvSpPr/>
      </dsp:nvSpPr>
      <dsp:spPr>
        <a:xfrm>
          <a:off x="323137" y="610304"/>
          <a:ext cx="462262" cy="46226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3D7EAF-577E-43E9-A53B-785D187ED6EE}">
      <dsp:nvSpPr>
        <dsp:cNvPr id="0" name=""/>
        <dsp:cNvSpPr/>
      </dsp:nvSpPr>
      <dsp:spPr>
        <a:xfrm rot="10800000">
          <a:off x="530929" y="1200617"/>
          <a:ext cx="7824966" cy="46226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45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Added value if compliment other sources of data (e.g. trials &amp; surveys)</a:t>
          </a:r>
        </a:p>
      </dsp:txBody>
      <dsp:txXfrm rot="10800000">
        <a:off x="646494" y="1200617"/>
        <a:ext cx="7709401" cy="462262"/>
      </dsp:txXfrm>
    </dsp:sp>
    <dsp:sp modelId="{560158AA-D35A-4AB6-8DE7-67D26F695A22}">
      <dsp:nvSpPr>
        <dsp:cNvPr id="0" name=""/>
        <dsp:cNvSpPr/>
      </dsp:nvSpPr>
      <dsp:spPr>
        <a:xfrm>
          <a:off x="331689" y="1200617"/>
          <a:ext cx="462262" cy="46226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941332-E09A-4505-B452-D4B9D31C84A1}">
      <dsp:nvSpPr>
        <dsp:cNvPr id="0" name=""/>
        <dsp:cNvSpPr/>
      </dsp:nvSpPr>
      <dsp:spPr>
        <a:xfrm rot="10800000">
          <a:off x="520971" y="1800868"/>
          <a:ext cx="7844882" cy="46226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45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Can be useful to help direct more expensive research</a:t>
          </a:r>
        </a:p>
      </dsp:txBody>
      <dsp:txXfrm rot="10800000">
        <a:off x="636536" y="1800868"/>
        <a:ext cx="7729317" cy="462262"/>
      </dsp:txXfrm>
    </dsp:sp>
    <dsp:sp modelId="{2A8B3A20-7930-4FD9-8448-6B3B44A494BC}">
      <dsp:nvSpPr>
        <dsp:cNvPr id="0" name=""/>
        <dsp:cNvSpPr/>
      </dsp:nvSpPr>
      <dsp:spPr>
        <a:xfrm>
          <a:off x="331694" y="1807876"/>
          <a:ext cx="462262" cy="46226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17D62F-A49A-41E0-BD61-A1A80ABDFB55}">
      <dsp:nvSpPr>
        <dsp:cNvPr id="0" name=""/>
        <dsp:cNvSpPr/>
      </dsp:nvSpPr>
      <dsp:spPr>
        <a:xfrm rot="10800000">
          <a:off x="530929" y="2401120"/>
          <a:ext cx="7824966" cy="46226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45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Presentation &amp; dissemination important to engage users/have policy impact</a:t>
          </a:r>
        </a:p>
      </dsp:txBody>
      <dsp:txXfrm rot="10800000">
        <a:off x="646494" y="2401120"/>
        <a:ext cx="7709401" cy="462262"/>
      </dsp:txXfrm>
    </dsp:sp>
    <dsp:sp modelId="{DCED8429-5CF0-403D-AEB3-A8830EC614B8}">
      <dsp:nvSpPr>
        <dsp:cNvPr id="0" name=""/>
        <dsp:cNvSpPr/>
      </dsp:nvSpPr>
      <dsp:spPr>
        <a:xfrm>
          <a:off x="340167" y="2418066"/>
          <a:ext cx="462262" cy="46226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DCA22D-B68B-4BD7-B54B-B33DAF2C9A76}">
      <dsp:nvSpPr>
        <dsp:cNvPr id="0" name=""/>
        <dsp:cNvSpPr/>
      </dsp:nvSpPr>
      <dsp:spPr>
        <a:xfrm rot="10800000">
          <a:off x="520971" y="3001371"/>
          <a:ext cx="7844882" cy="46226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45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Learn from others – often similar issues in different contexts</a:t>
          </a:r>
        </a:p>
      </dsp:txBody>
      <dsp:txXfrm rot="10800000">
        <a:off x="636536" y="3001371"/>
        <a:ext cx="7729317" cy="462262"/>
      </dsp:txXfrm>
    </dsp:sp>
    <dsp:sp modelId="{95F3395E-05BE-464B-A6A1-FE8A7ABE87D8}">
      <dsp:nvSpPr>
        <dsp:cNvPr id="0" name=""/>
        <dsp:cNvSpPr/>
      </dsp:nvSpPr>
      <dsp:spPr>
        <a:xfrm>
          <a:off x="331694" y="2992897"/>
          <a:ext cx="462262" cy="46226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A7A380-75B8-4CDC-9453-730DB200514A}">
      <dsp:nvSpPr>
        <dsp:cNvPr id="0" name=""/>
        <dsp:cNvSpPr/>
      </dsp:nvSpPr>
      <dsp:spPr>
        <a:xfrm rot="10800000">
          <a:off x="527471" y="3601622"/>
          <a:ext cx="7831881" cy="46226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45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Setting up access, matching &amp; cleaning more time consuming than analysis</a:t>
          </a:r>
        </a:p>
      </dsp:txBody>
      <dsp:txXfrm rot="10800000">
        <a:off x="643036" y="3601622"/>
        <a:ext cx="7716316" cy="462262"/>
      </dsp:txXfrm>
    </dsp:sp>
    <dsp:sp modelId="{15F1DF84-8B29-484D-ADB5-551A71629E52}">
      <dsp:nvSpPr>
        <dsp:cNvPr id="0" name=""/>
        <dsp:cNvSpPr/>
      </dsp:nvSpPr>
      <dsp:spPr>
        <a:xfrm>
          <a:off x="331694" y="3601737"/>
          <a:ext cx="462262" cy="46226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5300"/>
          </a:xfrm>
          <a:prstGeom prst="rect">
            <a:avLst/>
          </a:prstGeom>
        </p:spPr>
        <p:txBody>
          <a:bodyPr vert="horz" lIns="91230" tIns="45615" rIns="91230" bIns="4561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5300"/>
          </a:xfrm>
          <a:prstGeom prst="rect">
            <a:avLst/>
          </a:prstGeom>
        </p:spPr>
        <p:txBody>
          <a:bodyPr vert="horz" lIns="91230" tIns="45615" rIns="91230" bIns="45615" rtlCol="0"/>
          <a:lstStyle>
            <a:lvl1pPr algn="r">
              <a:defRPr sz="1200"/>
            </a:lvl1pPr>
          </a:lstStyle>
          <a:p>
            <a:fld id="{48F7D85E-3E4F-4963-8854-F06384C5BC8B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0"/>
            <a:ext cx="2949787" cy="495300"/>
          </a:xfrm>
          <a:prstGeom prst="rect">
            <a:avLst/>
          </a:prstGeom>
        </p:spPr>
        <p:txBody>
          <a:bodyPr vert="horz" lIns="91230" tIns="45615" rIns="91230" bIns="4561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08980"/>
            <a:ext cx="2949787" cy="495300"/>
          </a:xfrm>
          <a:prstGeom prst="rect">
            <a:avLst/>
          </a:prstGeom>
        </p:spPr>
        <p:txBody>
          <a:bodyPr vert="horz" lIns="91230" tIns="45615" rIns="91230" bIns="45615" rtlCol="0" anchor="b"/>
          <a:lstStyle>
            <a:lvl1pPr algn="r">
              <a:defRPr sz="1200"/>
            </a:lvl1pPr>
          </a:lstStyle>
          <a:p>
            <a:fld id="{538DAE2E-FB78-4CEB-B326-CE2631830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148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5300"/>
          </a:xfrm>
          <a:prstGeom prst="rect">
            <a:avLst/>
          </a:prstGeom>
        </p:spPr>
        <p:txBody>
          <a:bodyPr vert="horz" lIns="91230" tIns="45615" rIns="91230" bIns="456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5300"/>
          </a:xfrm>
          <a:prstGeom prst="rect">
            <a:avLst/>
          </a:prstGeom>
        </p:spPr>
        <p:txBody>
          <a:bodyPr vert="horz" lIns="91230" tIns="45615" rIns="91230" bIns="45615" rtlCol="0"/>
          <a:lstStyle>
            <a:lvl1pPr algn="r">
              <a:defRPr sz="1200"/>
            </a:lvl1pPr>
          </a:lstStyle>
          <a:p>
            <a:fld id="{7665965F-46C9-4FA8-9786-426A2753F503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0" tIns="45615" rIns="91230" bIns="456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05350"/>
            <a:ext cx="5445760" cy="4457700"/>
          </a:xfrm>
          <a:prstGeom prst="rect">
            <a:avLst/>
          </a:prstGeom>
        </p:spPr>
        <p:txBody>
          <a:bodyPr vert="horz" lIns="91230" tIns="45615" rIns="91230" bIns="4561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0"/>
            <a:ext cx="2949787" cy="495300"/>
          </a:xfrm>
          <a:prstGeom prst="rect">
            <a:avLst/>
          </a:prstGeom>
        </p:spPr>
        <p:txBody>
          <a:bodyPr vert="horz" lIns="91230" tIns="45615" rIns="91230" bIns="456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08980"/>
            <a:ext cx="2949787" cy="495300"/>
          </a:xfrm>
          <a:prstGeom prst="rect">
            <a:avLst/>
          </a:prstGeom>
        </p:spPr>
        <p:txBody>
          <a:bodyPr vert="horz" lIns="91230" tIns="45615" rIns="91230" bIns="45615" rtlCol="0" anchor="b"/>
          <a:lstStyle>
            <a:lvl1pPr algn="r">
              <a:defRPr sz="1200"/>
            </a:lvl1pPr>
          </a:lstStyle>
          <a:p>
            <a:fld id="{BF1A7007-A200-4625-857B-C1B607EDA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02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ADC53-E972-4CC9-8D8C-FC4CA059560D}" type="slidenum">
              <a:rPr lang="fr-FR" smtClean="0">
                <a:solidFill>
                  <a:prstClr val="black"/>
                </a:solidFill>
              </a:rPr>
              <a:pPr/>
              <a:t>12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706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CC-graphic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8000"/>
            <a:ext cx="9144000" cy="64616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8000" y="2808000"/>
            <a:ext cx="7633648" cy="2084543"/>
          </a:xfrm>
          <a:ln>
            <a:noFill/>
          </a:ln>
        </p:spPr>
        <p:txBody>
          <a:bodyPr lIns="0" tIns="0" rIns="0" bIns="0" anchor="t">
            <a:noAutofit/>
          </a:bodyPr>
          <a:lstStyle>
            <a:lvl1pPr algn="l"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8000" y="5445224"/>
            <a:ext cx="7633648" cy="914400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 descr="DECC_CYAN_AW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20" y="260648"/>
            <a:ext cx="1088640" cy="72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ECC-graphic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8000"/>
            <a:ext cx="9144000" cy="64616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2808000"/>
            <a:ext cx="8028000" cy="2349192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6" name="Picture 5" descr="DECC_CYAN_AW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20" y="260648"/>
            <a:ext cx="108864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77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(1 line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648072"/>
          </a:xfrm>
        </p:spPr>
        <p:txBody>
          <a:bodyPr lIns="0" tIns="0" rIns="0" bIns="0" anchor="t" anchorCtr="0">
            <a:normAutofit/>
          </a:bodyPr>
          <a:lstStyle>
            <a:lvl1pPr>
              <a:defRPr sz="4000" baseline="0">
                <a:solidFill>
                  <a:srgbClr val="00AEEF"/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2088000"/>
            <a:ext cx="8028000" cy="4064455"/>
          </a:xfrm>
        </p:spPr>
        <p:txBody>
          <a:bodyPr lIns="0" tIns="0" rIns="0" bIns="0"/>
          <a:lstStyle>
            <a:lvl1pPr>
              <a:spcBef>
                <a:spcPts val="1200"/>
              </a:spcBef>
              <a:defRPr sz="1800" b="0">
                <a:solidFill>
                  <a:srgbClr val="00AEE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AEEF"/>
          </a:solidFill>
        </p:spPr>
        <p:txBody>
          <a:bodyPr/>
          <a:lstStyle>
            <a:lvl1pPr marL="540000" algn="l">
              <a:defRPr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000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 dirty="0"/>
              <a:t>NEED anonymised dataset</a:t>
            </a:r>
            <a:endParaRPr lang="en-US" dirty="0"/>
          </a:p>
        </p:txBody>
      </p:sp>
      <p:pic>
        <p:nvPicPr>
          <p:cNvPr id="8" name="Picture 7" descr="DECC_CYAN_AW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20" y="260648"/>
            <a:ext cx="1088640" cy="72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(2 lines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1188000"/>
          </a:xfrm>
        </p:spPr>
        <p:txBody>
          <a:bodyPr lIns="0" tIns="0" rIns="0" bIns="0" anchor="t" anchorCtr="0">
            <a:normAutofit/>
          </a:bodyPr>
          <a:lstStyle>
            <a:lvl1pPr>
              <a:defRPr sz="4000" baseline="0">
                <a:solidFill>
                  <a:srgbClr val="00AEEF"/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2628000"/>
            <a:ext cx="8028000" cy="3537304"/>
          </a:xfrm>
        </p:spPr>
        <p:txBody>
          <a:bodyPr lIns="0" tIns="0" rIns="0" bIns="0"/>
          <a:lstStyle>
            <a:lvl1pPr>
              <a:spcBef>
                <a:spcPts val="1200"/>
              </a:spcBef>
              <a:defRPr sz="1800">
                <a:solidFill>
                  <a:srgbClr val="00AEE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AEEF"/>
          </a:solidFill>
        </p:spPr>
        <p:txBody>
          <a:bodyPr/>
          <a:lstStyle>
            <a:lvl1pPr marL="540000" algn="l">
              <a:defRPr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856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 dirty="0"/>
              <a:t>NEED</a:t>
            </a:r>
            <a:endParaRPr lang="en-US" dirty="0"/>
          </a:p>
        </p:txBody>
      </p:sp>
      <p:pic>
        <p:nvPicPr>
          <p:cNvPr id="8" name="Picture 7" descr="DECC_CYAN_AW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20" y="260648"/>
            <a:ext cx="1088640" cy="72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(1 line) an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648000"/>
          </a:xfrm>
        </p:spPr>
        <p:txBody>
          <a:bodyPr lIns="0" tIns="0" rIns="0" bIns="0" anchor="t" anchorCtr="0">
            <a:normAutofit/>
          </a:bodyPr>
          <a:lstStyle>
            <a:lvl1pPr>
              <a:defRPr sz="4000">
                <a:solidFill>
                  <a:srgbClr val="00AEE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00" y="2088000"/>
            <a:ext cx="3924000" cy="4068000"/>
          </a:xfrm>
        </p:spPr>
        <p:txBody>
          <a:bodyPr lIns="0" tIns="0" rIns="0" bIns="0"/>
          <a:lstStyle>
            <a:lvl1pPr>
              <a:defRPr sz="1800" baseline="0">
                <a:solidFill>
                  <a:srgbClr val="00AEE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2088000"/>
            <a:ext cx="3924000" cy="4068000"/>
          </a:xfrm>
        </p:spPr>
        <p:txBody>
          <a:bodyPr lIns="0" tIns="0" rIns="0" bIns="0"/>
          <a:lstStyle>
            <a:lvl1pPr>
              <a:defRPr sz="1800" baseline="0">
                <a:solidFill>
                  <a:srgbClr val="00AEE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AEEF"/>
          </a:solidFill>
        </p:spPr>
        <p:txBody>
          <a:bodyPr/>
          <a:lstStyle>
            <a:lvl1pPr marL="540000" algn="l">
              <a:defRPr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856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/>
              <a:t>All you NEED to know – getting the most out of existing data</a:t>
            </a:r>
            <a:endParaRPr lang="en-US" dirty="0"/>
          </a:p>
        </p:txBody>
      </p:sp>
      <p:pic>
        <p:nvPicPr>
          <p:cNvPr id="9" name="Picture 8" descr="DECC_CYAN_AW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20" y="260648"/>
            <a:ext cx="1088640" cy="72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(2 lines) an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1188000"/>
          </a:xfrm>
        </p:spPr>
        <p:txBody>
          <a:bodyPr lIns="0" tIns="0" rIns="0" bIns="0" anchor="t" anchorCtr="0">
            <a:normAutofit/>
          </a:bodyPr>
          <a:lstStyle>
            <a:lvl1pPr>
              <a:defRPr sz="4000">
                <a:solidFill>
                  <a:srgbClr val="00AEE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00" y="2628000"/>
            <a:ext cx="3924000" cy="3564000"/>
          </a:xfrm>
        </p:spPr>
        <p:txBody>
          <a:bodyPr lIns="0" tIns="0" rIns="0" bIns="0"/>
          <a:lstStyle>
            <a:lvl1pPr>
              <a:defRPr sz="1800" baseline="0">
                <a:solidFill>
                  <a:srgbClr val="00AEE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2628000"/>
            <a:ext cx="3924000" cy="3564000"/>
          </a:xfrm>
        </p:spPr>
        <p:txBody>
          <a:bodyPr lIns="0" tIns="0" rIns="0" bIns="0"/>
          <a:lstStyle>
            <a:lvl1pPr>
              <a:defRPr sz="1800" baseline="0">
                <a:solidFill>
                  <a:srgbClr val="00AEE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AEEF"/>
          </a:solidFill>
        </p:spPr>
        <p:txBody>
          <a:bodyPr/>
          <a:lstStyle>
            <a:lvl1pPr marL="540000" algn="l">
              <a:defRPr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856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/>
              <a:t>All you NEED to know – getting the most out of existing data</a:t>
            </a:r>
            <a:endParaRPr lang="en-US" dirty="0"/>
          </a:p>
        </p:txBody>
      </p:sp>
      <p:pic>
        <p:nvPicPr>
          <p:cNvPr id="9" name="Picture 8" descr="DECC_CYAN_AW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20" y="260648"/>
            <a:ext cx="1088640" cy="72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1367999"/>
            <a:ext cx="8028000" cy="4788000"/>
          </a:xfrm>
        </p:spPr>
        <p:txBody>
          <a:bodyPr lIns="0" tIns="0" rIns="0" bIns="0"/>
          <a:lstStyle>
            <a:lvl1pPr>
              <a:spcBef>
                <a:spcPts val="1200"/>
              </a:spcBef>
              <a:defRPr sz="1800">
                <a:solidFill>
                  <a:srgbClr val="00AEE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AEEF"/>
          </a:solidFill>
        </p:spPr>
        <p:txBody>
          <a:bodyPr/>
          <a:lstStyle>
            <a:lvl1pPr marL="540000" algn="l">
              <a:defRPr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000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/>
              <a:t>All you NEED to know – getting the most out of existing data</a:t>
            </a:r>
            <a:endParaRPr lang="en-US" dirty="0"/>
          </a:p>
        </p:txBody>
      </p:sp>
      <p:pic>
        <p:nvPicPr>
          <p:cNvPr id="8" name="Picture 7" descr="DECC_CYAN_AW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20" y="260648"/>
            <a:ext cx="1088640" cy="72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3077896" cy="670396"/>
          </a:xfrm>
        </p:spPr>
        <p:txBody>
          <a:bodyPr anchor="t" anchorCtr="0">
            <a:normAutofit/>
          </a:bodyPr>
          <a:lstStyle>
            <a:lvl1pPr algn="l">
              <a:defRPr sz="1800" b="0" i="0" spc="0" baseline="0">
                <a:solidFill>
                  <a:srgbClr val="00AEEF"/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912" y="1368001"/>
            <a:ext cx="4799138" cy="4788000"/>
          </a:xfrm>
        </p:spPr>
        <p:txBody>
          <a:bodyPr/>
          <a:lstStyle>
            <a:lvl1pPr>
              <a:defRPr sz="1800" baseline="0">
                <a:solidFill>
                  <a:srgbClr val="00AEEF"/>
                </a:solidFill>
              </a:defRPr>
            </a:lvl1pPr>
            <a:lvl2pPr>
              <a:defRPr sz="18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6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8000" y="2132856"/>
            <a:ext cx="3077896" cy="4032448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AEEF"/>
          </a:solidFill>
        </p:spPr>
        <p:txBody>
          <a:bodyPr/>
          <a:lstStyle>
            <a:lvl1pPr marL="540000" algn="l">
              <a:defRPr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000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/>
              <a:t>All you NEED to know – getting the most out of existing data</a:t>
            </a:r>
            <a:endParaRPr lang="en-US" dirty="0"/>
          </a:p>
        </p:txBody>
      </p:sp>
      <p:pic>
        <p:nvPicPr>
          <p:cNvPr id="9" name="Picture 8" descr="DECC_CYAN_AW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20" y="260648"/>
            <a:ext cx="1088640" cy="72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, Facts and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12700" y="1213400"/>
            <a:ext cx="9180000" cy="5670000"/>
          </a:xfrm>
          <a:prstGeom prst="rect">
            <a:avLst/>
          </a:prstGeom>
          <a:solidFill>
            <a:srgbClr val="00AE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00" y="1988840"/>
            <a:ext cx="8028000" cy="4188760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4000" b="0" i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noFill/>
        </p:spPr>
        <p:txBody>
          <a:bodyPr/>
          <a:lstStyle>
            <a:lvl1pPr marL="540000" algn="l">
              <a:defRPr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000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/>
              <a:t>All you NEED to know – getting the most out of existing data</a:t>
            </a:r>
            <a:endParaRPr lang="en-US" dirty="0"/>
          </a:p>
        </p:txBody>
      </p:sp>
      <p:pic>
        <p:nvPicPr>
          <p:cNvPr id="10" name="Picture 9" descr="DECC_CYAN_AW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20" y="260648"/>
            <a:ext cx="1088640" cy="72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AEEF"/>
          </a:solidFill>
        </p:spPr>
        <p:txBody>
          <a:bodyPr/>
          <a:lstStyle>
            <a:lvl1pPr marL="540000" algn="l">
              <a:defRPr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000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/>
              <a:t>All you NEED to know – getting the most out of existing data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3087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000" y="274638"/>
            <a:ext cx="80280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00" y="1600200"/>
            <a:ext cx="8028000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AEEF"/>
          </a:solidFill>
        </p:spPr>
        <p:txBody>
          <a:bodyPr lIns="0" tIns="0" bIns="0" anchor="ctr"/>
          <a:lstStyle>
            <a:lvl1pPr marL="540000" algn="l">
              <a:defRPr sz="1200"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856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/>
              <a:t>All you NEED to know – getting the most out of existing data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54" r:id="rId3"/>
    <p:sldLayoutId id="2147483755" r:id="rId4"/>
    <p:sldLayoutId id="2147483748" r:id="rId5"/>
    <p:sldLayoutId id="2147483756" r:id="rId6"/>
    <p:sldLayoutId id="2147483752" r:id="rId7"/>
    <p:sldLayoutId id="2147483747" r:id="rId8"/>
    <p:sldLayoutId id="2147483751" r:id="rId9"/>
    <p:sldLayoutId id="2147483757" r:id="rId10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spc="-150" baseline="0">
          <a:solidFill>
            <a:srgbClr val="00AEEF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buFont typeface="Arial" pitchFamily="34" charset="0"/>
        <a:buNone/>
        <a:defRPr sz="2000" b="0" i="0" kern="1200" baseline="0">
          <a:solidFill>
            <a:srgbClr val="00AEEF"/>
          </a:solidFill>
          <a:latin typeface="Arial" pitchFamily="34" charset="0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Tx/>
        <a:buNone/>
        <a:defRPr sz="1800" kern="1200" baseline="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216000" indent="-216000" algn="l" defTabSz="914400" rtl="0" eaLnBrk="1" latinLnBrk="0" hangingPunct="1">
        <a:spcBef>
          <a:spcPts val="600"/>
        </a:spcBef>
        <a:buFont typeface="Arial" pitchFamily="34" charset="0"/>
        <a:buChar char="•"/>
        <a:defRPr sz="1800" kern="1200" baseline="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900000" indent="-288000" algn="l" defTabSz="914400" rtl="0" eaLnBrk="1" latinLnBrk="0" hangingPunct="1">
        <a:spcBef>
          <a:spcPts val="600"/>
        </a:spcBef>
        <a:buFont typeface="Arial" pitchFamily="34" charset="0"/>
        <a:buChar char="–"/>
        <a:defRPr sz="1600" kern="1200" baseline="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900000" indent="-288000" algn="l" defTabSz="914400" rtl="0" eaLnBrk="1" latinLnBrk="0" hangingPunct="1">
        <a:spcBef>
          <a:spcPct val="20000"/>
        </a:spcBef>
        <a:buFont typeface="+mj-lt"/>
        <a:buAutoNum type="arabicPeriod"/>
        <a:defRPr sz="1600" kern="1200" baseline="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collections/national-energy-efficiency-data-need-framewor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nergyEfficiency.Stats@decc.gsi.gov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DECC’s National Energy Efficiency Data-Framework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999" y="5445224"/>
            <a:ext cx="8137765" cy="914400"/>
          </a:xfrm>
        </p:spPr>
        <p:txBody>
          <a:bodyPr/>
          <a:lstStyle/>
          <a:p>
            <a:r>
              <a:rPr lang="en-GB" dirty="0"/>
              <a:t>RSS Professional Statisticians’ Forum		            25 March 2015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891500" y="348825"/>
            <a:ext cx="6842925" cy="648072"/>
          </a:xfrm>
        </p:spPr>
        <p:txBody>
          <a:bodyPr>
            <a:normAutofit fontScale="90000"/>
          </a:bodyPr>
          <a:lstStyle/>
          <a:p>
            <a:r>
              <a:rPr lang="en-GB" dirty="0"/>
              <a:t>Challenges of matching/linking in Government and beyond…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598E-9D06-4046-8EF2-7702044C4E8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DECC’s National Energy Efficiency Data-Framework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53224298"/>
              </p:ext>
            </p:extLst>
          </p:nvPr>
        </p:nvGraphicFramePr>
        <p:xfrm>
          <a:off x="161925" y="1844675"/>
          <a:ext cx="888682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891500" y="348825"/>
            <a:ext cx="6842925" cy="648072"/>
          </a:xfrm>
        </p:spPr>
        <p:txBody>
          <a:bodyPr>
            <a:normAutofit/>
          </a:bodyPr>
          <a:lstStyle/>
          <a:p>
            <a:r>
              <a:rPr lang="en-GB" dirty="0"/>
              <a:t>Lessons learnt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598E-9D06-4046-8EF2-7702044C4E8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DECC’s National Energy Efficiency Data-Framework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08975623"/>
              </p:ext>
            </p:extLst>
          </p:nvPr>
        </p:nvGraphicFramePr>
        <p:xfrm>
          <a:off x="161925" y="1844675"/>
          <a:ext cx="888682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5612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000" dirty="0"/>
          </a:p>
          <a:p>
            <a:r>
              <a:rPr lang="en-GB" sz="2000" dirty="0"/>
              <a:t>Further information on NEED available at: </a:t>
            </a:r>
            <a:r>
              <a:rPr lang="en-GB" sz="2000" dirty="0">
                <a:hlinkClick r:id="rId3"/>
              </a:rPr>
              <a:t>https://www.gov.uk/government/collections/national-energy-efficiency-data-need-framework</a:t>
            </a:r>
            <a:r>
              <a:rPr lang="en-GB" sz="2000" dirty="0"/>
              <a:t>   </a:t>
            </a:r>
          </a:p>
          <a:p>
            <a:endParaRPr lang="en-GB" sz="2000" dirty="0"/>
          </a:p>
          <a:p>
            <a:r>
              <a:rPr lang="en-GB" sz="2000" dirty="0"/>
              <a:t>Email: 	</a:t>
            </a:r>
            <a:r>
              <a:rPr lang="en-GB" sz="2000" dirty="0">
                <a:hlinkClick r:id="rId4"/>
              </a:rPr>
              <a:t>EnergyEfficiency.Stats@decc.gsi.gov.uk</a:t>
            </a:r>
            <a:r>
              <a:rPr lang="en-GB" sz="2000" dirty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598E-9D06-4046-8EF2-7702044C4E81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0067" y="6299795"/>
            <a:ext cx="7704000" cy="548680"/>
          </a:xfrm>
        </p:spPr>
        <p:txBody>
          <a:bodyPr/>
          <a:lstStyle/>
          <a:p>
            <a:r>
              <a:rPr lang="en-GB" dirty="0"/>
              <a:t>DECC’s National Energy Efficiency Data-Framework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549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929600" y="234525"/>
            <a:ext cx="6433350" cy="648072"/>
          </a:xfrm>
        </p:spPr>
        <p:txBody>
          <a:bodyPr>
            <a:normAutofit/>
          </a:bodyPr>
          <a:lstStyle/>
          <a:p>
            <a:r>
              <a:rPr lang="en-GB" dirty="0"/>
              <a:t>Contents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598E-9D06-4046-8EF2-7702044C4E8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DECC’s National Energy Efficiency Data-Framework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814835938"/>
              </p:ext>
            </p:extLst>
          </p:nvPr>
        </p:nvGraphicFramePr>
        <p:xfrm>
          <a:off x="1238250" y="1647824"/>
          <a:ext cx="7115175" cy="4210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2999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558000" y="1368000"/>
            <a:ext cx="5242725" cy="648072"/>
          </a:xfrm>
        </p:spPr>
        <p:txBody>
          <a:bodyPr/>
          <a:lstStyle/>
          <a:p>
            <a:r>
              <a:rPr lang="en-GB" dirty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598E-9D06-4046-8EF2-7702044C4E8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DECC’s National Energy Efficiency Data-Framework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296361" y="2395333"/>
            <a:ext cx="6799143" cy="566531"/>
          </a:xfrm>
          <a:prstGeom prst="rect">
            <a:avLst/>
          </a:prstGeom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ight Arrow 2"/>
          <p:cNvSpPr/>
          <p:nvPr/>
        </p:nvSpPr>
        <p:spPr>
          <a:xfrm rot="16200000">
            <a:off x="422233" y="3920158"/>
            <a:ext cx="2007552" cy="277779"/>
          </a:xfrm>
          <a:prstGeom prst="rightArrow">
            <a:avLst>
              <a:gd name="adj1" fmla="val 50000"/>
              <a:gd name="adj2" fmla="val 79032"/>
            </a:avLst>
          </a:prstGeom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16200000">
            <a:off x="6467350" y="3744626"/>
            <a:ext cx="1709528" cy="338726"/>
          </a:xfrm>
          <a:prstGeom prst="rightArrow">
            <a:avLst>
              <a:gd name="adj1" fmla="val 50000"/>
              <a:gd name="adj2" fmla="val 79032"/>
            </a:avLst>
          </a:prstGeom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 rot="5400000">
            <a:off x="7582286" y="1843500"/>
            <a:ext cx="634013" cy="280785"/>
          </a:xfrm>
          <a:prstGeom prst="rightArrow">
            <a:avLst>
              <a:gd name="adj1" fmla="val 50000"/>
              <a:gd name="adj2" fmla="val 79032"/>
            </a:avLst>
          </a:prstGeom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8239537" y="2117038"/>
            <a:ext cx="775252" cy="1123121"/>
          </a:xfrm>
          <a:prstGeom prst="rightArrow">
            <a:avLst/>
          </a:prstGeom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1683659" y="2482193"/>
            <a:ext cx="721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2004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5821648" y="2469084"/>
            <a:ext cx="721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2011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6401434" y="2482338"/>
            <a:ext cx="721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2012</a:t>
            </a:r>
          </a:p>
        </p:txBody>
      </p:sp>
      <p:sp>
        <p:nvSpPr>
          <p:cNvPr id="17" name="TextBox 16"/>
          <p:cNvSpPr txBox="1"/>
          <p:nvPr/>
        </p:nvSpPr>
        <p:spPr>
          <a:xfrm rot="16200000">
            <a:off x="6945830" y="2465628"/>
            <a:ext cx="721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2013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7549859" y="2474053"/>
            <a:ext cx="721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2014</a:t>
            </a:r>
          </a:p>
        </p:txBody>
      </p:sp>
      <p:sp>
        <p:nvSpPr>
          <p:cNvPr id="19" name="Right Arrow 18"/>
          <p:cNvSpPr/>
          <p:nvPr/>
        </p:nvSpPr>
        <p:spPr>
          <a:xfrm rot="5400000">
            <a:off x="5886114" y="1864373"/>
            <a:ext cx="535302" cy="302541"/>
          </a:xfrm>
          <a:prstGeom prst="rightArrow">
            <a:avLst>
              <a:gd name="adj1" fmla="val 50000"/>
              <a:gd name="adj2" fmla="val 79032"/>
            </a:avLst>
          </a:prstGeom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ight Arrow 37"/>
          <p:cNvSpPr/>
          <p:nvPr/>
        </p:nvSpPr>
        <p:spPr>
          <a:xfrm rot="16200000">
            <a:off x="6472152" y="3216256"/>
            <a:ext cx="626757" cy="323098"/>
          </a:xfrm>
          <a:prstGeom prst="rightArrow">
            <a:avLst>
              <a:gd name="adj1" fmla="val 50000"/>
              <a:gd name="adj2" fmla="val 79032"/>
            </a:avLst>
          </a:prstGeom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ight Arrow 38"/>
          <p:cNvSpPr/>
          <p:nvPr/>
        </p:nvSpPr>
        <p:spPr>
          <a:xfrm rot="16200000">
            <a:off x="3929446" y="3883273"/>
            <a:ext cx="2046632" cy="389348"/>
          </a:xfrm>
          <a:prstGeom prst="rightArrow">
            <a:avLst>
              <a:gd name="adj1" fmla="val 50000"/>
              <a:gd name="adj2" fmla="val 79032"/>
            </a:avLst>
          </a:prstGeom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291718" y="2390362"/>
            <a:ext cx="562481" cy="566531"/>
          </a:xfrm>
          <a:prstGeom prst="rect">
            <a:avLst/>
          </a:prstGeom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 rot="16200000">
            <a:off x="215699" y="2480633"/>
            <a:ext cx="721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1948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0158" y="3869548"/>
            <a:ext cx="1158987" cy="830997"/>
          </a:xfrm>
          <a:prstGeom prst="rect">
            <a:avLst/>
          </a:prstGeom>
          <a:noFill/>
          <a:ln w="28575">
            <a:solidFill>
              <a:srgbClr val="00AEEF"/>
            </a:solidFill>
          </a:ln>
        </p:spPr>
        <p:txBody>
          <a:bodyPr wrap="square" lIns="72000" rIns="36000" rtlCol="0">
            <a:spAutoFit/>
          </a:bodyPr>
          <a:lstStyle/>
          <a:p>
            <a:r>
              <a:rPr lang="en-GB" sz="1600" dirty="0"/>
              <a:t>DUKES first published.</a:t>
            </a:r>
          </a:p>
        </p:txBody>
      </p:sp>
      <p:sp>
        <p:nvSpPr>
          <p:cNvPr id="43" name="Right Arrow 42"/>
          <p:cNvSpPr/>
          <p:nvPr/>
        </p:nvSpPr>
        <p:spPr>
          <a:xfrm rot="16200000">
            <a:off x="169909" y="3320100"/>
            <a:ext cx="820030" cy="278865"/>
          </a:xfrm>
          <a:prstGeom prst="rightArrow">
            <a:avLst>
              <a:gd name="adj1" fmla="val 50000"/>
              <a:gd name="adj2" fmla="val 79032"/>
            </a:avLst>
          </a:prstGeom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291718" y="5062824"/>
            <a:ext cx="2295233" cy="830997"/>
          </a:xfrm>
          <a:prstGeom prst="rect">
            <a:avLst/>
          </a:prstGeom>
          <a:noFill/>
          <a:ln w="28575">
            <a:solidFill>
              <a:srgbClr val="00AEEF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Energy White Paper – greater regional and local focus required.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651819" y="3538037"/>
            <a:ext cx="2922213" cy="1323439"/>
          </a:xfrm>
          <a:prstGeom prst="rect">
            <a:avLst/>
          </a:prstGeom>
          <a:noFill/>
          <a:ln w="28575">
            <a:solidFill>
              <a:srgbClr val="00AEEF"/>
            </a:solidFill>
          </a:ln>
        </p:spPr>
        <p:txBody>
          <a:bodyPr wrap="square" lIns="72000" rIns="36000" rtlCol="0">
            <a:spAutoFit/>
          </a:bodyPr>
          <a:lstStyle/>
          <a:p>
            <a:r>
              <a:rPr lang="en-GB" sz="1600" dirty="0"/>
              <a:t>Individual meter point data first obtained by DTI (now DECC). 2003 &amp; 04 published as experimental statistics, 2005 onwards National Statistics.</a:t>
            </a:r>
          </a:p>
        </p:txBody>
      </p:sp>
      <p:sp>
        <p:nvSpPr>
          <p:cNvPr id="47" name="TextBox 46"/>
          <p:cNvSpPr txBox="1"/>
          <p:nvPr/>
        </p:nvSpPr>
        <p:spPr>
          <a:xfrm rot="16200000">
            <a:off x="1062178" y="2465628"/>
            <a:ext cx="721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2003</a:t>
            </a:r>
          </a:p>
        </p:txBody>
      </p:sp>
      <p:sp>
        <p:nvSpPr>
          <p:cNvPr id="49" name="TextBox 48"/>
          <p:cNvSpPr txBox="1"/>
          <p:nvPr/>
        </p:nvSpPr>
        <p:spPr>
          <a:xfrm rot="16200000">
            <a:off x="4562961" y="2473686"/>
            <a:ext cx="721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2009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11556" y="5101263"/>
            <a:ext cx="3405433" cy="923330"/>
          </a:xfrm>
          <a:prstGeom prst="rect">
            <a:avLst/>
          </a:prstGeom>
          <a:noFill/>
          <a:ln w="28575">
            <a:solidFill>
              <a:srgbClr val="00AEEF"/>
            </a:solidFill>
          </a:ln>
        </p:spPr>
        <p:txBody>
          <a:bodyPr wrap="square" lIns="72000" rIns="36000" rtlCol="0">
            <a:spAutoFit/>
          </a:bodyPr>
          <a:lstStyle/>
          <a:p>
            <a:r>
              <a:rPr lang="en-GB" dirty="0"/>
              <a:t>Framework for linking data announced in Heat and Energy Saving Strategy (2009).</a:t>
            </a:r>
          </a:p>
        </p:txBody>
      </p:sp>
      <p:sp>
        <p:nvSpPr>
          <p:cNvPr id="52" name="Right Arrow 51"/>
          <p:cNvSpPr/>
          <p:nvPr/>
        </p:nvSpPr>
        <p:spPr>
          <a:xfrm rot="16200000">
            <a:off x="1814097" y="3138460"/>
            <a:ext cx="477368" cy="278866"/>
          </a:xfrm>
          <a:prstGeom prst="rightArrow">
            <a:avLst>
              <a:gd name="adj1" fmla="val 50000"/>
              <a:gd name="adj2" fmla="val 79032"/>
            </a:avLst>
          </a:prstGeom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5527827" y="553370"/>
            <a:ext cx="1196030" cy="1200329"/>
          </a:xfrm>
          <a:prstGeom prst="rect">
            <a:avLst/>
          </a:prstGeom>
          <a:noFill/>
          <a:ln w="28575">
            <a:solidFill>
              <a:srgbClr val="00AEEF"/>
            </a:solidFill>
          </a:ln>
        </p:spPr>
        <p:txBody>
          <a:bodyPr wrap="square" lIns="72000" rIns="36000" rtlCol="0">
            <a:spAutoFit/>
          </a:bodyPr>
          <a:lstStyle/>
          <a:p>
            <a:r>
              <a:rPr lang="en-GB" dirty="0"/>
              <a:t>Results of NEED pilot published.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852774" y="175293"/>
            <a:ext cx="2078683" cy="1477328"/>
          </a:xfrm>
          <a:prstGeom prst="rect">
            <a:avLst/>
          </a:prstGeom>
          <a:noFill/>
          <a:ln w="28575">
            <a:solidFill>
              <a:srgbClr val="00AEEF"/>
            </a:solidFill>
          </a:ln>
        </p:spPr>
        <p:txBody>
          <a:bodyPr wrap="square" lIns="72000" rIns="36000" rtlCol="0">
            <a:spAutoFit/>
          </a:bodyPr>
          <a:lstStyle/>
          <a:p>
            <a:r>
              <a:rPr lang="en-GB" dirty="0"/>
              <a:t>Anonymised dataset published and NEED reports awarded National Statistics status.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577747" y="4768753"/>
            <a:ext cx="2437042" cy="1477328"/>
          </a:xfrm>
          <a:prstGeom prst="rect">
            <a:avLst/>
          </a:prstGeom>
          <a:noFill/>
          <a:ln w="28575">
            <a:solidFill>
              <a:srgbClr val="00AEEF"/>
            </a:solidFill>
          </a:ln>
        </p:spPr>
        <p:txBody>
          <a:bodyPr wrap="square" lIns="72000" rIns="36000" rtlCol="0">
            <a:spAutoFit/>
          </a:bodyPr>
          <a:lstStyle/>
          <a:p>
            <a:r>
              <a:rPr lang="en-GB" dirty="0"/>
              <a:t>Published new outputs and tools, reviewed methodology and consulted on proposed anonymised dataset.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174206" y="3690311"/>
            <a:ext cx="1947936" cy="923330"/>
          </a:xfrm>
          <a:prstGeom prst="rect">
            <a:avLst/>
          </a:prstGeom>
          <a:noFill/>
          <a:ln w="28575">
            <a:solidFill>
              <a:srgbClr val="00AEEF"/>
            </a:solidFill>
          </a:ln>
        </p:spPr>
        <p:txBody>
          <a:bodyPr wrap="square" lIns="72000" rIns="36000" rtlCol="0">
            <a:spAutoFit/>
          </a:bodyPr>
          <a:lstStyle/>
          <a:p>
            <a:r>
              <a:rPr lang="en-GB" dirty="0"/>
              <a:t>First Official Statistics from NEED published.</a:t>
            </a:r>
          </a:p>
        </p:txBody>
      </p:sp>
    </p:spTree>
    <p:extLst>
      <p:ext uri="{BB962C8B-B14F-4D97-AF65-F5344CB8AC3E}">
        <p14:creationId xmlns:p14="http://schemas.microsoft.com/office/powerpoint/2010/main" val="2470901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196300" y="282150"/>
            <a:ext cx="5366550" cy="648072"/>
          </a:xfrm>
        </p:spPr>
        <p:txBody>
          <a:bodyPr/>
          <a:lstStyle/>
          <a:p>
            <a:r>
              <a:rPr lang="en-GB" dirty="0"/>
              <a:t>What is NEED?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598E-9D06-4046-8EF2-7702044C4E8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DECC’s National Energy Efficiency Data-Framework</a:t>
            </a:r>
            <a:endParaRPr lang="en-US" dirty="0"/>
          </a:p>
        </p:txBody>
      </p:sp>
      <p:pic>
        <p:nvPicPr>
          <p:cNvPr id="48" name="Picture 4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1485901"/>
            <a:ext cx="5286375" cy="45053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ounded Rectangle 1"/>
          <p:cNvSpPr/>
          <p:nvPr/>
        </p:nvSpPr>
        <p:spPr>
          <a:xfrm>
            <a:off x="6029324" y="1485901"/>
            <a:ext cx="2810197" cy="45815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Framework for combining data from existing 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Links data at property level (using UPRN)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Provides insights into how energy is used and the impact of installing energy efficiency measures</a:t>
            </a:r>
          </a:p>
        </p:txBody>
      </p:sp>
    </p:spTree>
    <p:extLst>
      <p:ext uri="{BB962C8B-B14F-4D97-AF65-F5344CB8AC3E}">
        <p14:creationId xmlns:p14="http://schemas.microsoft.com/office/powerpoint/2010/main" val="155107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053425" y="205950"/>
            <a:ext cx="4909350" cy="648072"/>
          </a:xfrm>
        </p:spPr>
        <p:txBody>
          <a:bodyPr/>
          <a:lstStyle/>
          <a:p>
            <a:r>
              <a:rPr lang="en-GB" dirty="0"/>
              <a:t>Published reports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598E-9D06-4046-8EF2-7702044C4E8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DECC’s National Energy Efficiency Data-Framework</a:t>
            </a: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6086474" y="1445955"/>
            <a:ext cx="2684587" cy="157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Typical consumption by property attributes and household characteristics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67104" y="4143325"/>
            <a:ext cx="333011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Savings in gas consumption following installation of energy efficiency measures</a:t>
            </a:r>
          </a:p>
        </p:txBody>
      </p:sp>
      <p:pic>
        <p:nvPicPr>
          <p:cNvPr id="10" name="Picture 9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72"/>
          <a:stretch/>
        </p:blipFill>
        <p:spPr bwMode="auto">
          <a:xfrm>
            <a:off x="147380" y="1211600"/>
            <a:ext cx="5735320" cy="25488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4" t="3180" b="4336"/>
          <a:stretch/>
        </p:blipFill>
        <p:spPr bwMode="auto">
          <a:xfrm>
            <a:off x="4448175" y="3760490"/>
            <a:ext cx="4408612" cy="24384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4812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598E-9D06-4046-8EF2-7702044C4E8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DECC’s National Energy Efficiency Data-Framework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833" y="115966"/>
            <a:ext cx="7105236" cy="5955393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7828340" y="2532101"/>
            <a:ext cx="775252" cy="1123121"/>
          </a:xfrm>
          <a:prstGeom prst="rightArrow">
            <a:avLst/>
          </a:prstGeom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73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598E-9D06-4046-8EF2-7702044C4E8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DECC’s National Energy Efficiency Data-Framework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927" y="1131196"/>
            <a:ext cx="7629525" cy="5172075"/>
          </a:xfrm>
          <a:prstGeom prst="rect">
            <a:avLst/>
          </a:prstGeom>
          <a:ln>
            <a:noFill/>
          </a:ln>
        </p:spPr>
      </p:pic>
      <p:sp>
        <p:nvSpPr>
          <p:cNvPr id="8" name="Right Arrow 7"/>
          <p:cNvSpPr/>
          <p:nvPr/>
        </p:nvSpPr>
        <p:spPr>
          <a:xfrm>
            <a:off x="124340" y="2862473"/>
            <a:ext cx="775252" cy="1123121"/>
          </a:xfrm>
          <a:prstGeom prst="rightArrow">
            <a:avLst/>
          </a:prstGeom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0134" y="195402"/>
            <a:ext cx="3304318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601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35696" y="289223"/>
            <a:ext cx="6565354" cy="792088"/>
          </a:xfrm>
        </p:spPr>
        <p:txBody>
          <a:bodyPr>
            <a:normAutofit/>
          </a:bodyPr>
          <a:lstStyle/>
          <a:p>
            <a:r>
              <a:rPr lang="en-US" dirty="0" err="1"/>
              <a:t>Anonymised</a:t>
            </a:r>
            <a:r>
              <a:rPr lang="en-US" dirty="0"/>
              <a:t> dataset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598E-9D06-4046-8EF2-7702044C4E8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DECC’s National Energy Efficiency Data-Framework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814849" y="3660763"/>
            <a:ext cx="4206875" cy="9525"/>
          </a:xfrm>
          <a:prstGeom prst="line">
            <a:avLst/>
          </a:prstGeom>
          <a:ln w="38100">
            <a:solidFill>
              <a:srgbClr val="8BE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Connector 10"/>
          <p:cNvSpPr/>
          <p:nvPr/>
        </p:nvSpPr>
        <p:spPr>
          <a:xfrm>
            <a:off x="1651211" y="2946388"/>
            <a:ext cx="1428750" cy="1357313"/>
          </a:xfrm>
          <a:prstGeom prst="flowChartConnector">
            <a:avLst/>
          </a:prstGeom>
          <a:solidFill>
            <a:srgbClr val="8BE1FF"/>
          </a:solidFill>
          <a:ln>
            <a:solidFill>
              <a:srgbClr val="8BE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2850568" y="3839357"/>
            <a:ext cx="3357562" cy="0"/>
          </a:xfrm>
          <a:prstGeom prst="line">
            <a:avLst/>
          </a:prstGeom>
          <a:ln w="38100">
            <a:solidFill>
              <a:srgbClr val="8BE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hord 12"/>
          <p:cNvSpPr/>
          <p:nvPr/>
        </p:nvSpPr>
        <p:spPr>
          <a:xfrm>
            <a:off x="1651211" y="2946388"/>
            <a:ext cx="1428750" cy="1428750"/>
          </a:xfrm>
          <a:prstGeom prst="chord">
            <a:avLst>
              <a:gd name="adj1" fmla="val 11436550"/>
              <a:gd name="adj2" fmla="val 20998960"/>
            </a:avLst>
          </a:prstGeom>
          <a:solidFill>
            <a:srgbClr val="00AEEF"/>
          </a:solidFill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/>
          </a:p>
        </p:txBody>
      </p:sp>
      <p:sp>
        <p:nvSpPr>
          <p:cNvPr id="14" name="TextBox 25"/>
          <p:cNvSpPr txBox="1">
            <a:spLocks noChangeArrowheads="1"/>
          </p:cNvSpPr>
          <p:nvPr/>
        </p:nvSpPr>
        <p:spPr bwMode="auto">
          <a:xfrm>
            <a:off x="1722649" y="2973376"/>
            <a:ext cx="12858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700">
                <a:solidFill>
                  <a:schemeClr val="bg1"/>
                </a:solidFill>
              </a:rPr>
              <a:t>Energy Suppliers</a:t>
            </a:r>
          </a:p>
        </p:txBody>
      </p:sp>
      <p:sp>
        <p:nvSpPr>
          <p:cNvPr id="15" name="TextBox 26"/>
          <p:cNvSpPr txBox="1">
            <a:spLocks noChangeArrowheads="1"/>
          </p:cNvSpPr>
          <p:nvPr/>
        </p:nvSpPr>
        <p:spPr bwMode="auto">
          <a:xfrm>
            <a:off x="1671551" y="3517888"/>
            <a:ext cx="14287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/>
              <a:t>Consumption (Elec. and gas) </a:t>
            </a:r>
          </a:p>
        </p:txBody>
      </p:sp>
      <p:sp>
        <p:nvSpPr>
          <p:cNvPr id="16" name="Flowchart: Connector 15"/>
          <p:cNvSpPr/>
          <p:nvPr/>
        </p:nvSpPr>
        <p:spPr>
          <a:xfrm>
            <a:off x="3820381" y="2961420"/>
            <a:ext cx="1435025" cy="1357312"/>
          </a:xfrm>
          <a:prstGeom prst="flowChartConnector">
            <a:avLst/>
          </a:prstGeom>
          <a:solidFill>
            <a:srgbClr val="00AEEF"/>
          </a:solidFill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/>
          </a:p>
        </p:txBody>
      </p:sp>
      <p:sp>
        <p:nvSpPr>
          <p:cNvPr id="17" name="TextBox 41"/>
          <p:cNvSpPr txBox="1">
            <a:spLocks noChangeArrowheads="1"/>
          </p:cNvSpPr>
          <p:nvPr/>
        </p:nvSpPr>
        <p:spPr bwMode="auto">
          <a:xfrm>
            <a:off x="3826086" y="3231061"/>
            <a:ext cx="14287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b="1" dirty="0" err="1">
                <a:solidFill>
                  <a:schemeClr val="bg1"/>
                </a:solidFill>
              </a:rPr>
              <a:t>AddressBase</a:t>
            </a:r>
            <a:endParaRPr lang="en-GB" sz="1500" b="1" dirty="0">
              <a:solidFill>
                <a:schemeClr val="bg1"/>
              </a:solidFill>
            </a:endParaRPr>
          </a:p>
          <a:p>
            <a:pPr algn="ctr"/>
            <a:r>
              <a:rPr lang="en-GB" sz="1500" dirty="0">
                <a:solidFill>
                  <a:schemeClr val="bg1"/>
                </a:solidFill>
              </a:rPr>
              <a:t>Unique property reference</a:t>
            </a:r>
            <a:endParaRPr lang="en-GB" sz="1700" dirty="0">
              <a:solidFill>
                <a:schemeClr val="bg1"/>
              </a:solidFill>
            </a:endParaRPr>
          </a:p>
        </p:txBody>
      </p:sp>
      <p:sp>
        <p:nvSpPr>
          <p:cNvPr id="18" name="Flowchart: Connector 17"/>
          <p:cNvSpPr/>
          <p:nvPr/>
        </p:nvSpPr>
        <p:spPr>
          <a:xfrm>
            <a:off x="3814974" y="4721213"/>
            <a:ext cx="1428750" cy="1357313"/>
          </a:xfrm>
          <a:prstGeom prst="flowChartConnector">
            <a:avLst/>
          </a:prstGeom>
          <a:solidFill>
            <a:srgbClr val="8BE1FF"/>
          </a:solidFill>
          <a:ln>
            <a:solidFill>
              <a:srgbClr val="8BE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/>
          </a:p>
        </p:txBody>
      </p:sp>
      <p:sp>
        <p:nvSpPr>
          <p:cNvPr id="19" name="Chord 18"/>
          <p:cNvSpPr/>
          <p:nvPr/>
        </p:nvSpPr>
        <p:spPr>
          <a:xfrm>
            <a:off x="3814974" y="4721213"/>
            <a:ext cx="1428750" cy="1428750"/>
          </a:xfrm>
          <a:prstGeom prst="chord">
            <a:avLst>
              <a:gd name="adj1" fmla="val 11436550"/>
              <a:gd name="adj2" fmla="val 20998960"/>
            </a:avLst>
          </a:prstGeom>
          <a:solidFill>
            <a:srgbClr val="00AEEF"/>
          </a:solidFill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/>
          </a:p>
        </p:txBody>
      </p:sp>
      <p:sp>
        <p:nvSpPr>
          <p:cNvPr id="20" name="TextBox 64"/>
          <p:cNvSpPr txBox="1">
            <a:spLocks noChangeArrowheads="1"/>
          </p:cNvSpPr>
          <p:nvPr/>
        </p:nvSpPr>
        <p:spPr bwMode="auto">
          <a:xfrm>
            <a:off x="3886411" y="4900893"/>
            <a:ext cx="1285875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700" dirty="0">
                <a:solidFill>
                  <a:schemeClr val="bg1"/>
                </a:solidFill>
              </a:rPr>
              <a:t>Other</a:t>
            </a:r>
          </a:p>
        </p:txBody>
      </p:sp>
      <p:sp>
        <p:nvSpPr>
          <p:cNvPr id="21" name="TextBox 65"/>
          <p:cNvSpPr txBox="1">
            <a:spLocks noChangeArrowheads="1"/>
          </p:cNvSpPr>
          <p:nvPr/>
        </p:nvSpPr>
        <p:spPr bwMode="auto">
          <a:xfrm>
            <a:off x="3814974" y="5311763"/>
            <a:ext cx="142875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/>
              <a:t>E.g. IMD and FP at LSOA</a:t>
            </a:r>
          </a:p>
        </p:txBody>
      </p:sp>
      <p:sp>
        <p:nvSpPr>
          <p:cNvPr id="22" name="Flowchart: Connector 21"/>
          <p:cNvSpPr/>
          <p:nvPr/>
        </p:nvSpPr>
        <p:spPr>
          <a:xfrm>
            <a:off x="6047222" y="2965136"/>
            <a:ext cx="1428750" cy="1357312"/>
          </a:xfrm>
          <a:prstGeom prst="flowChartConnector">
            <a:avLst/>
          </a:prstGeom>
          <a:solidFill>
            <a:srgbClr val="8BE1FF"/>
          </a:solidFill>
          <a:ln>
            <a:solidFill>
              <a:srgbClr val="8BE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/>
          </a:p>
        </p:txBody>
      </p:sp>
      <p:sp>
        <p:nvSpPr>
          <p:cNvPr id="23" name="Chord 22"/>
          <p:cNvSpPr/>
          <p:nvPr/>
        </p:nvSpPr>
        <p:spPr>
          <a:xfrm>
            <a:off x="6047222" y="2965136"/>
            <a:ext cx="1428750" cy="1428750"/>
          </a:xfrm>
          <a:prstGeom prst="chord">
            <a:avLst>
              <a:gd name="adj1" fmla="val 11436550"/>
              <a:gd name="adj2" fmla="val 20998960"/>
            </a:avLst>
          </a:prstGeom>
          <a:solidFill>
            <a:srgbClr val="00AEEF"/>
          </a:solidFill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/>
          </a:p>
        </p:txBody>
      </p:sp>
      <p:sp>
        <p:nvSpPr>
          <p:cNvPr id="24" name="TextBox 69"/>
          <p:cNvSpPr txBox="1">
            <a:spLocks noChangeArrowheads="1"/>
          </p:cNvSpPr>
          <p:nvPr/>
        </p:nvSpPr>
        <p:spPr bwMode="auto">
          <a:xfrm>
            <a:off x="6118659" y="3098788"/>
            <a:ext cx="1285875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700" dirty="0">
                <a:solidFill>
                  <a:schemeClr val="bg1"/>
                </a:solidFill>
              </a:rPr>
              <a:t>EPC</a:t>
            </a:r>
          </a:p>
        </p:txBody>
      </p:sp>
      <p:sp>
        <p:nvSpPr>
          <p:cNvPr id="25" name="TextBox 70"/>
          <p:cNvSpPr txBox="1">
            <a:spLocks noChangeArrowheads="1"/>
          </p:cNvSpPr>
          <p:nvPr/>
        </p:nvSpPr>
        <p:spPr bwMode="auto">
          <a:xfrm>
            <a:off x="6064039" y="3628537"/>
            <a:ext cx="14287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/>
              <a:t>Property attributes</a:t>
            </a:r>
          </a:p>
        </p:txBody>
      </p:sp>
      <p:sp>
        <p:nvSpPr>
          <p:cNvPr id="26" name="Flowchart: Connector 25"/>
          <p:cNvSpPr/>
          <p:nvPr/>
        </p:nvSpPr>
        <p:spPr>
          <a:xfrm>
            <a:off x="3832361" y="1222388"/>
            <a:ext cx="1428750" cy="1357313"/>
          </a:xfrm>
          <a:prstGeom prst="flowChartConnector">
            <a:avLst/>
          </a:prstGeom>
          <a:solidFill>
            <a:srgbClr val="8BE1FF"/>
          </a:solidFill>
          <a:ln>
            <a:solidFill>
              <a:srgbClr val="8BE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/>
          </a:p>
        </p:txBody>
      </p:sp>
      <p:sp>
        <p:nvSpPr>
          <p:cNvPr id="27" name="Chord 26"/>
          <p:cNvSpPr/>
          <p:nvPr/>
        </p:nvSpPr>
        <p:spPr>
          <a:xfrm>
            <a:off x="3831791" y="1222388"/>
            <a:ext cx="1428750" cy="1428750"/>
          </a:xfrm>
          <a:prstGeom prst="chord">
            <a:avLst>
              <a:gd name="adj1" fmla="val 11436550"/>
              <a:gd name="adj2" fmla="val 20998960"/>
            </a:avLst>
          </a:prstGeom>
          <a:solidFill>
            <a:srgbClr val="00AEEF"/>
          </a:solidFill>
          <a:ln>
            <a:solidFill>
              <a:srgbClr val="00AE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/>
          </a:p>
        </p:txBody>
      </p:sp>
      <p:sp>
        <p:nvSpPr>
          <p:cNvPr id="28" name="TextBox 74"/>
          <p:cNvSpPr txBox="1">
            <a:spLocks noChangeArrowheads="1"/>
          </p:cNvSpPr>
          <p:nvPr/>
        </p:nvSpPr>
        <p:spPr bwMode="auto">
          <a:xfrm>
            <a:off x="3903799" y="1365263"/>
            <a:ext cx="12858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700" dirty="0">
                <a:solidFill>
                  <a:schemeClr val="bg1"/>
                </a:solidFill>
              </a:rPr>
              <a:t>HEED</a:t>
            </a:r>
          </a:p>
        </p:txBody>
      </p:sp>
      <p:sp>
        <p:nvSpPr>
          <p:cNvPr id="29" name="TextBox 75"/>
          <p:cNvSpPr txBox="1">
            <a:spLocks noChangeArrowheads="1"/>
          </p:cNvSpPr>
          <p:nvPr/>
        </p:nvSpPr>
        <p:spPr bwMode="auto">
          <a:xfrm>
            <a:off x="3832361" y="1763726"/>
            <a:ext cx="15001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/>
              <a:t>Energy efficiency measures</a:t>
            </a:r>
          </a:p>
        </p:txBody>
      </p:sp>
      <p:sp>
        <p:nvSpPr>
          <p:cNvPr id="30" name="Flowchart: Connector 29"/>
          <p:cNvSpPr/>
          <p:nvPr/>
        </p:nvSpPr>
        <p:spPr>
          <a:xfrm>
            <a:off x="6056747" y="2955914"/>
            <a:ext cx="1428750" cy="135731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/>
          </a:p>
        </p:txBody>
      </p:sp>
      <p:sp>
        <p:nvSpPr>
          <p:cNvPr id="32" name="Flowchart: Connector 31"/>
          <p:cNvSpPr/>
          <p:nvPr/>
        </p:nvSpPr>
        <p:spPr>
          <a:xfrm>
            <a:off x="3821113" y="4711688"/>
            <a:ext cx="1428750" cy="135731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358130" y="4668299"/>
            <a:ext cx="2898044" cy="1444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Public use file – approximately 50,000 records available to all.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4" name="Rounded Rectangle 33"/>
          <p:cNvSpPr/>
          <p:nvPr/>
        </p:nvSpPr>
        <p:spPr>
          <a:xfrm>
            <a:off x="5844530" y="4666161"/>
            <a:ext cx="2898044" cy="14440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+mj-lt"/>
              <a:buAutoNum type="arabicPeriod" startAt="2"/>
            </a:pPr>
            <a:r>
              <a:rPr lang="en-GB" dirty="0"/>
              <a:t>End user licence file – approximately four million records available via end user licence.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765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891500" y="348825"/>
            <a:ext cx="6842925" cy="648072"/>
          </a:xfrm>
        </p:spPr>
        <p:txBody>
          <a:bodyPr>
            <a:normAutofit/>
          </a:bodyPr>
          <a:lstStyle/>
          <a:p>
            <a:r>
              <a:rPr lang="en-GB" dirty="0"/>
              <a:t>Future plans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598E-9D06-4046-8EF2-7702044C4E8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DECC’s National Energy Efficiency Data-Framework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9761024"/>
              </p:ext>
            </p:extLst>
          </p:nvPr>
        </p:nvGraphicFramePr>
        <p:xfrm>
          <a:off x="641903" y="1429164"/>
          <a:ext cx="7961689" cy="4210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9549207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">
  <a:themeElements>
    <a:clrScheme name="DECC">
      <a:dk1>
        <a:sysClr val="windowText" lastClr="000000"/>
      </a:dk1>
      <a:lt1>
        <a:sysClr val="window" lastClr="FFFFFF"/>
      </a:lt1>
      <a:dk2>
        <a:srgbClr val="005ABB"/>
      </a:dk2>
      <a:lt2>
        <a:srgbClr val="CCDEF1"/>
      </a:lt2>
      <a:accent1>
        <a:srgbClr val="00AEEF"/>
      </a:accent1>
      <a:accent2>
        <a:srgbClr val="83389B"/>
      </a:accent2>
      <a:accent3>
        <a:srgbClr val="AC1A2F"/>
      </a:accent3>
      <a:accent4>
        <a:srgbClr val="EF8200"/>
      </a:accent4>
      <a:accent5>
        <a:srgbClr val="9C9A00"/>
      </a:accent5>
      <a:accent6>
        <a:srgbClr val="0065A2"/>
      </a:accent6>
      <a:hlink>
        <a:srgbClr val="0065A2"/>
      </a:hlink>
      <a:folHlink>
        <a:srgbClr val="83389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42F145830E9C4DA7DD0FA0AD8C4B35" ma:contentTypeVersion="1" ma:contentTypeDescription="Create a new document." ma:contentTypeScope="" ma:versionID="d70ea42bf5a6953fb7cdec4cf43ec2f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95E60C-3021-44F5-8352-85A63BE8C5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1F345C-5A0D-4539-B474-86FB14D8770D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E73D39A-4F4F-4AC2-BEB5-120FE34918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503</Words>
  <Application>Microsoft Office PowerPoint</Application>
  <PresentationFormat>On-screen Show (4:3)</PresentationFormat>
  <Paragraphs>101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Master</vt:lpstr>
      <vt:lpstr>DECC’s National Energy Efficiency Data-Framework </vt:lpstr>
      <vt:lpstr>Contents</vt:lpstr>
      <vt:lpstr>Background</vt:lpstr>
      <vt:lpstr>What is NEED?</vt:lpstr>
      <vt:lpstr>Published reports</vt:lpstr>
      <vt:lpstr>PowerPoint Presentation</vt:lpstr>
      <vt:lpstr>PowerPoint Presentation</vt:lpstr>
      <vt:lpstr>Anonymised dataset</vt:lpstr>
      <vt:lpstr>Future plans</vt:lpstr>
      <vt:lpstr>Challenges of matching/linking in Government and beyond…</vt:lpstr>
      <vt:lpstr>Lessons learnt</vt:lpstr>
      <vt:lpstr>Further information</vt:lpstr>
    </vt:vector>
  </TitlesOfParts>
  <Company>Department of Energy &amp; Climate Change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DECC Presentation</dc:title>
  <dc:creator>Department of Energy &amp; Climate Change</dc:creator>
  <cp:lastModifiedBy>Buczek, Kamila</cp:lastModifiedBy>
  <cp:revision>210</cp:revision>
  <cp:lastPrinted>2014-10-21T17:23:02Z</cp:lastPrinted>
  <dcterms:created xsi:type="dcterms:W3CDTF">2012-10-10T09:02:29Z</dcterms:created>
  <dcterms:modified xsi:type="dcterms:W3CDTF">2019-09-12T10:27:24Z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0x010100DA42F145830E9C4DA7DD0FA0AD8C4B35</vt:lpwstr>
  </property>
</Properties>
</file>